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2" r:id="rId4"/>
  </p:sldMasterIdLst>
  <p:notesMasterIdLst>
    <p:notesMasterId r:id="rId7"/>
  </p:notesMasterIdLst>
  <p:sldIdLst>
    <p:sldId id="264" r:id="rId5"/>
    <p:sldId id="266" r:id="rId6"/>
  </p:sldIdLst>
  <p:sldSz cx="20318413" cy="10158413"/>
  <p:notesSz cx="6858000" cy="9144000"/>
  <p:defaultTextStyle>
    <a:defPPr>
      <a:defRPr lang="de-DE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7D55915-A48A-F74B-9C96-523A0078EA97}" v="27" dt="2024-10-08T13:54:02.2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19"/>
    <p:restoredTop sz="86370"/>
  </p:normalViewPr>
  <p:slideViewPr>
    <p:cSldViewPr snapToGrid="0">
      <p:cViewPr varScale="1">
        <p:scale>
          <a:sx n="73" d="100"/>
          <a:sy n="73" d="100"/>
        </p:scale>
        <p:origin x="368" y="2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howGuides="1">
      <p:cViewPr varScale="1">
        <p:scale>
          <a:sx n="97" d="100"/>
          <a:sy n="97" d="100"/>
        </p:scale>
        <p:origin x="4328" y="200"/>
      </p:cViewPr>
      <p:guideLst>
        <p:guide orient="horz" pos="2880"/>
        <p:guide pos="2160"/>
      </p:guideLst>
    </p:cSldViewPr>
  </p:notesViewPr>
  <p:gridSpacing cx="1800225" cy="18002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harina Vahlenkamp" userId="084c5924-0a6d-4934-a6a0-265a543ef163" providerId="ADAL" clId="{63ED5A74-B8DB-9946-8BB2-184B388E9E45}"/>
    <pc:docChg chg="undo redo custSel addSld delSld modSld sldOrd modMainMaster">
      <pc:chgData name="Katharina Vahlenkamp" userId="084c5924-0a6d-4934-a6a0-265a543ef163" providerId="ADAL" clId="{63ED5A74-B8DB-9946-8BB2-184B388E9E45}" dt="2024-02-29T13:21:53.405" v="1720" actId="20577"/>
      <pc:docMkLst>
        <pc:docMk/>
      </pc:docMkLst>
      <pc:sldChg chg="modSp mod">
        <pc:chgData name="Katharina Vahlenkamp" userId="084c5924-0a6d-4934-a6a0-265a543ef163" providerId="ADAL" clId="{63ED5A74-B8DB-9946-8BB2-184B388E9E45}" dt="2024-02-29T13:11:59.259" v="1631" actId="20577"/>
        <pc:sldMkLst>
          <pc:docMk/>
          <pc:sldMk cId="2022298938" sldId="264"/>
        </pc:sldMkLst>
        <pc:spChg chg="mod">
          <ac:chgData name="Katharina Vahlenkamp" userId="084c5924-0a6d-4934-a6a0-265a543ef163" providerId="ADAL" clId="{63ED5A74-B8DB-9946-8BB2-184B388E9E45}" dt="2024-02-28T15:04:05.100" v="789" actId="2711"/>
          <ac:spMkLst>
            <pc:docMk/>
            <pc:sldMk cId="2022298938" sldId="264"/>
            <ac:spMk id="2" creationId="{94AC99E9-C45F-B1A9-A4DD-2D642D0C7317}"/>
          </ac:spMkLst>
        </pc:spChg>
        <pc:spChg chg="mod">
          <ac:chgData name="Katharina Vahlenkamp" userId="084c5924-0a6d-4934-a6a0-265a543ef163" providerId="ADAL" clId="{63ED5A74-B8DB-9946-8BB2-184B388E9E45}" dt="2024-02-29T13:11:59.259" v="1631" actId="20577"/>
          <ac:spMkLst>
            <pc:docMk/>
            <pc:sldMk cId="2022298938" sldId="264"/>
            <ac:spMk id="31" creationId="{75D859E7-8CCF-473E-AC81-CA8ACC79AFAF}"/>
          </ac:spMkLst>
        </pc:spChg>
      </pc:sldChg>
      <pc:sldChg chg="addSp delSp modSp mod ord">
        <pc:chgData name="Katharina Vahlenkamp" userId="084c5924-0a6d-4934-a6a0-265a543ef163" providerId="ADAL" clId="{63ED5A74-B8DB-9946-8BB2-184B388E9E45}" dt="2024-02-29T13:19:31.219" v="1705" actId="20577"/>
        <pc:sldMkLst>
          <pc:docMk/>
          <pc:sldMk cId="698134222" sldId="265"/>
        </pc:sldMkLst>
        <pc:spChg chg="mod">
          <ac:chgData name="Katharina Vahlenkamp" userId="084c5924-0a6d-4934-a6a0-265a543ef163" providerId="ADAL" clId="{63ED5A74-B8DB-9946-8BB2-184B388E9E45}" dt="2024-02-28T15:04:25.515" v="791" actId="2711"/>
          <ac:spMkLst>
            <pc:docMk/>
            <pc:sldMk cId="698134222" sldId="265"/>
            <ac:spMk id="2" creationId="{94AC99E9-C45F-B1A9-A4DD-2D642D0C7317}"/>
          </ac:spMkLst>
        </pc:spChg>
        <pc:spChg chg="add mod">
          <ac:chgData name="Katharina Vahlenkamp" userId="084c5924-0a6d-4934-a6a0-265a543ef163" providerId="ADAL" clId="{63ED5A74-B8DB-9946-8BB2-184B388E9E45}" dt="2024-02-29T09:55:40.442" v="899" actId="20577"/>
          <ac:spMkLst>
            <pc:docMk/>
            <pc:sldMk cId="698134222" sldId="265"/>
            <ac:spMk id="3" creationId="{2458927B-5374-89D4-9CC0-47671D4F293D}"/>
          </ac:spMkLst>
        </pc:spChg>
        <pc:spChg chg="del mod">
          <ac:chgData name="Katharina Vahlenkamp" userId="084c5924-0a6d-4934-a6a0-265a543ef163" providerId="ADAL" clId="{63ED5A74-B8DB-9946-8BB2-184B388E9E45}" dt="2024-02-29T13:12:37.771" v="1635" actId="478"/>
          <ac:spMkLst>
            <pc:docMk/>
            <pc:sldMk cId="698134222" sldId="265"/>
            <ac:spMk id="6" creationId="{A01B068B-7CE8-CE89-9178-7FF1D371C225}"/>
          </ac:spMkLst>
        </pc:spChg>
        <pc:spChg chg="mod">
          <ac:chgData name="Katharina Vahlenkamp" userId="084c5924-0a6d-4934-a6a0-265a543ef163" providerId="ADAL" clId="{63ED5A74-B8DB-9946-8BB2-184B388E9E45}" dt="2024-02-29T09:53:57.258" v="882" actId="14100"/>
          <ac:spMkLst>
            <pc:docMk/>
            <pc:sldMk cId="698134222" sldId="265"/>
            <ac:spMk id="7" creationId="{DD9E2B81-6EFE-D41B-34FD-ACDDCF8791F4}"/>
          </ac:spMkLst>
        </pc:spChg>
        <pc:spChg chg="mod">
          <ac:chgData name="Katharina Vahlenkamp" userId="084c5924-0a6d-4934-a6a0-265a543ef163" providerId="ADAL" clId="{63ED5A74-B8DB-9946-8BB2-184B388E9E45}" dt="2024-02-29T09:54:22.557" v="884" actId="1076"/>
          <ac:spMkLst>
            <pc:docMk/>
            <pc:sldMk cId="698134222" sldId="265"/>
            <ac:spMk id="9" creationId="{E02F34BD-40D2-C8E0-6B68-A64AB83925C4}"/>
          </ac:spMkLst>
        </pc:spChg>
        <pc:spChg chg="mod">
          <ac:chgData name="Katharina Vahlenkamp" userId="084c5924-0a6d-4934-a6a0-265a543ef163" providerId="ADAL" clId="{63ED5A74-B8DB-9946-8BB2-184B388E9E45}" dt="2024-02-29T09:53:28.606" v="877" actId="14100"/>
          <ac:spMkLst>
            <pc:docMk/>
            <pc:sldMk cId="698134222" sldId="265"/>
            <ac:spMk id="11" creationId="{170AE809-909F-3ED5-0AAF-A9569406954A}"/>
          </ac:spMkLst>
        </pc:spChg>
        <pc:spChg chg="mod">
          <ac:chgData name="Katharina Vahlenkamp" userId="084c5924-0a6d-4934-a6a0-265a543ef163" providerId="ADAL" clId="{63ED5A74-B8DB-9946-8BB2-184B388E9E45}" dt="2024-02-29T09:55:15.159" v="895" actId="1076"/>
          <ac:spMkLst>
            <pc:docMk/>
            <pc:sldMk cId="698134222" sldId="265"/>
            <ac:spMk id="31" creationId="{83CBE79F-DB38-D909-3AB8-0DE141A9D7E6}"/>
          </ac:spMkLst>
        </pc:spChg>
        <pc:spChg chg="mod">
          <ac:chgData name="Katharina Vahlenkamp" userId="084c5924-0a6d-4934-a6a0-265a543ef163" providerId="ADAL" clId="{63ED5A74-B8DB-9946-8BB2-184B388E9E45}" dt="2024-02-29T09:54:39.708" v="885" actId="1076"/>
          <ac:spMkLst>
            <pc:docMk/>
            <pc:sldMk cId="698134222" sldId="265"/>
            <ac:spMk id="32" creationId="{24ED796F-ED49-ECC1-2895-68A566719919}"/>
          </ac:spMkLst>
        </pc:spChg>
        <pc:spChg chg="mod">
          <ac:chgData name="Katharina Vahlenkamp" userId="084c5924-0a6d-4934-a6a0-265a543ef163" providerId="ADAL" clId="{63ED5A74-B8DB-9946-8BB2-184B388E9E45}" dt="2024-02-29T09:55:19.358" v="896" actId="1076"/>
          <ac:spMkLst>
            <pc:docMk/>
            <pc:sldMk cId="698134222" sldId="265"/>
            <ac:spMk id="33" creationId="{5A2D7C0F-20DB-B5C0-2906-82553332538D}"/>
          </ac:spMkLst>
        </pc:spChg>
        <pc:spChg chg="mod">
          <ac:chgData name="Katharina Vahlenkamp" userId="084c5924-0a6d-4934-a6a0-265a543ef163" providerId="ADAL" clId="{63ED5A74-B8DB-9946-8BB2-184B388E9E45}" dt="2024-02-29T13:19:31.219" v="1705" actId="20577"/>
          <ac:spMkLst>
            <pc:docMk/>
            <pc:sldMk cId="698134222" sldId="265"/>
            <ac:spMk id="34" creationId="{6A1325FB-7915-BDF6-9469-C280BE0E9D3B}"/>
          </ac:spMkLst>
        </pc:spChg>
        <pc:grpChg chg="mod">
          <ac:chgData name="Katharina Vahlenkamp" userId="084c5924-0a6d-4934-a6a0-265a543ef163" providerId="ADAL" clId="{63ED5A74-B8DB-9946-8BB2-184B388E9E45}" dt="2024-02-29T09:54:13.601" v="883" actId="465"/>
          <ac:grpSpMkLst>
            <pc:docMk/>
            <pc:sldMk cId="698134222" sldId="265"/>
            <ac:grpSpMk id="19" creationId="{F22FED66-E6A8-1960-0C0D-512B040778D9}"/>
          </ac:grpSpMkLst>
        </pc:grpChg>
        <pc:picChg chg="mod">
          <ac:chgData name="Katharina Vahlenkamp" userId="084c5924-0a6d-4934-a6a0-265a543ef163" providerId="ADAL" clId="{63ED5A74-B8DB-9946-8BB2-184B388E9E45}" dt="2024-02-29T11:44:20.424" v="1582" actId="14826"/>
          <ac:picMkLst>
            <pc:docMk/>
            <pc:sldMk cId="698134222" sldId="265"/>
            <ac:picMk id="4" creationId="{F292C014-D075-0A49-7BF2-C46B7CBA4FEE}"/>
          </ac:picMkLst>
        </pc:picChg>
        <pc:cxnChg chg="mod">
          <ac:chgData name="Katharina Vahlenkamp" userId="084c5924-0a6d-4934-a6a0-265a543ef163" providerId="ADAL" clId="{63ED5A74-B8DB-9946-8BB2-184B388E9E45}" dt="2024-02-29T09:54:13.601" v="883" actId="465"/>
          <ac:cxnSpMkLst>
            <pc:docMk/>
            <pc:sldMk cId="698134222" sldId="265"/>
            <ac:cxnSpMk id="5" creationId="{4B7BFEF4-34FD-5D76-9865-CFFDB90A95A9}"/>
          </ac:cxnSpMkLst>
        </pc:cxnChg>
        <pc:cxnChg chg="mod">
          <ac:chgData name="Katharina Vahlenkamp" userId="084c5924-0a6d-4934-a6a0-265a543ef163" providerId="ADAL" clId="{63ED5A74-B8DB-9946-8BB2-184B388E9E45}" dt="2024-02-29T09:54:13.601" v="883" actId="465"/>
          <ac:cxnSpMkLst>
            <pc:docMk/>
            <pc:sldMk cId="698134222" sldId="265"/>
            <ac:cxnSpMk id="10" creationId="{8BF34329-BC0F-9991-5694-FFFE3EDE6863}"/>
          </ac:cxnSpMkLst>
        </pc:cxnChg>
        <pc:cxnChg chg="mod">
          <ac:chgData name="Katharina Vahlenkamp" userId="084c5924-0a6d-4934-a6a0-265a543ef163" providerId="ADAL" clId="{63ED5A74-B8DB-9946-8BB2-184B388E9E45}" dt="2024-02-29T09:54:13.601" v="883" actId="465"/>
          <ac:cxnSpMkLst>
            <pc:docMk/>
            <pc:sldMk cId="698134222" sldId="265"/>
            <ac:cxnSpMk id="12" creationId="{DC57A38C-0D23-3694-CBE3-EAA30BF466B5}"/>
          </ac:cxnSpMkLst>
        </pc:cxnChg>
        <pc:cxnChg chg="mod">
          <ac:chgData name="Katharina Vahlenkamp" userId="084c5924-0a6d-4934-a6a0-265a543ef163" providerId="ADAL" clId="{63ED5A74-B8DB-9946-8BB2-184B388E9E45}" dt="2024-02-29T09:54:13.601" v="883" actId="465"/>
          <ac:cxnSpMkLst>
            <pc:docMk/>
            <pc:sldMk cId="698134222" sldId="265"/>
            <ac:cxnSpMk id="13" creationId="{44EB759C-5A5C-0790-517C-4833D4324A5B}"/>
          </ac:cxnSpMkLst>
        </pc:cxnChg>
        <pc:cxnChg chg="mod">
          <ac:chgData name="Katharina Vahlenkamp" userId="084c5924-0a6d-4934-a6a0-265a543ef163" providerId="ADAL" clId="{63ED5A74-B8DB-9946-8BB2-184B388E9E45}" dt="2024-02-29T09:54:13.601" v="883" actId="465"/>
          <ac:cxnSpMkLst>
            <pc:docMk/>
            <pc:sldMk cId="698134222" sldId="265"/>
            <ac:cxnSpMk id="14" creationId="{2965AE63-4D8F-1387-6EC6-92D007D3AFA4}"/>
          </ac:cxnSpMkLst>
        </pc:cxnChg>
        <pc:cxnChg chg="mod">
          <ac:chgData name="Katharina Vahlenkamp" userId="084c5924-0a6d-4934-a6a0-265a543ef163" providerId="ADAL" clId="{63ED5A74-B8DB-9946-8BB2-184B388E9E45}" dt="2024-02-29T09:56:22.653" v="910" actId="1035"/>
          <ac:cxnSpMkLst>
            <pc:docMk/>
            <pc:sldMk cId="698134222" sldId="265"/>
            <ac:cxnSpMk id="15" creationId="{8FBA5026-50F4-2DA8-33BF-D55399AFC99A}"/>
          </ac:cxnSpMkLst>
        </pc:cxnChg>
        <pc:cxnChg chg="mod">
          <ac:chgData name="Katharina Vahlenkamp" userId="084c5924-0a6d-4934-a6a0-265a543ef163" providerId="ADAL" clId="{63ED5A74-B8DB-9946-8BB2-184B388E9E45}" dt="2024-02-29T09:54:13.601" v="883" actId="465"/>
          <ac:cxnSpMkLst>
            <pc:docMk/>
            <pc:sldMk cId="698134222" sldId="265"/>
            <ac:cxnSpMk id="16" creationId="{070F5C10-A252-75E8-EB0F-E57816DEE8F2}"/>
          </ac:cxnSpMkLst>
        </pc:cxnChg>
        <pc:cxnChg chg="mod">
          <ac:chgData name="Katharina Vahlenkamp" userId="084c5924-0a6d-4934-a6a0-265a543ef163" providerId="ADAL" clId="{63ED5A74-B8DB-9946-8BB2-184B388E9E45}" dt="2024-02-29T09:54:13.601" v="883" actId="465"/>
          <ac:cxnSpMkLst>
            <pc:docMk/>
            <pc:sldMk cId="698134222" sldId="265"/>
            <ac:cxnSpMk id="17" creationId="{A4656681-2EA3-FEC0-3273-FB03C0CA38B8}"/>
          </ac:cxnSpMkLst>
        </pc:cxnChg>
        <pc:cxnChg chg="mod">
          <ac:chgData name="Katharina Vahlenkamp" userId="084c5924-0a6d-4934-a6a0-265a543ef163" providerId="ADAL" clId="{63ED5A74-B8DB-9946-8BB2-184B388E9E45}" dt="2024-02-29T09:54:13.601" v="883" actId="465"/>
          <ac:cxnSpMkLst>
            <pc:docMk/>
            <pc:sldMk cId="698134222" sldId="265"/>
            <ac:cxnSpMk id="18" creationId="{76E5C126-2AF1-EE7B-EBBC-47F33A602F8E}"/>
          </ac:cxnSpMkLst>
        </pc:cxnChg>
        <pc:cxnChg chg="mod">
          <ac:chgData name="Katharina Vahlenkamp" userId="084c5924-0a6d-4934-a6a0-265a543ef163" providerId="ADAL" clId="{63ED5A74-B8DB-9946-8BB2-184B388E9E45}" dt="2024-02-29T09:53:03.480" v="868" actId="1038"/>
          <ac:cxnSpMkLst>
            <pc:docMk/>
            <pc:sldMk cId="698134222" sldId="265"/>
            <ac:cxnSpMk id="26" creationId="{077E051A-8107-09F0-2102-2CAF6E71E0ED}"/>
          </ac:cxnSpMkLst>
        </pc:cxnChg>
      </pc:sldChg>
      <pc:sldChg chg="addSp delSp modSp del mod ord">
        <pc:chgData name="Katharina Vahlenkamp" userId="084c5924-0a6d-4934-a6a0-265a543ef163" providerId="ADAL" clId="{63ED5A74-B8DB-9946-8BB2-184B388E9E45}" dt="2024-02-29T09:56:00.991" v="905" actId="2696"/>
        <pc:sldMkLst>
          <pc:docMk/>
          <pc:sldMk cId="519588464" sldId="266"/>
        </pc:sldMkLst>
        <pc:spChg chg="mod">
          <ac:chgData name="Katharina Vahlenkamp" userId="084c5924-0a6d-4934-a6a0-265a543ef163" providerId="ADAL" clId="{63ED5A74-B8DB-9946-8BB2-184B388E9E45}" dt="2024-02-28T15:04:34.999" v="792" actId="2711"/>
          <ac:spMkLst>
            <pc:docMk/>
            <pc:sldMk cId="519588464" sldId="266"/>
            <ac:spMk id="2" creationId="{94AC99E9-C45F-B1A9-A4DD-2D642D0C7317}"/>
          </ac:spMkLst>
        </pc:spChg>
        <pc:spChg chg="add mod">
          <ac:chgData name="Katharina Vahlenkamp" userId="084c5924-0a6d-4934-a6a0-265a543ef163" providerId="ADAL" clId="{63ED5A74-B8DB-9946-8BB2-184B388E9E45}" dt="2024-02-28T15:04:34.999" v="792" actId="2711"/>
          <ac:spMkLst>
            <pc:docMk/>
            <pc:sldMk cId="519588464" sldId="266"/>
            <ac:spMk id="3" creationId="{7147F275-AB27-04B8-EC1B-98F413DEF2AC}"/>
          </ac:spMkLst>
        </pc:spChg>
        <pc:spChg chg="del mod">
          <ac:chgData name="Katharina Vahlenkamp" userId="084c5924-0a6d-4934-a6a0-265a543ef163" providerId="ADAL" clId="{63ED5A74-B8DB-9946-8BB2-184B388E9E45}" dt="2024-02-29T09:52:30.990" v="862" actId="478"/>
          <ac:spMkLst>
            <pc:docMk/>
            <pc:sldMk cId="519588464" sldId="266"/>
            <ac:spMk id="6" creationId="{A01B068B-7CE8-CE89-9178-7FF1D371C225}"/>
          </ac:spMkLst>
        </pc:spChg>
        <pc:spChg chg="mod">
          <ac:chgData name="Katharina Vahlenkamp" userId="084c5924-0a6d-4934-a6a0-265a543ef163" providerId="ADAL" clId="{63ED5A74-B8DB-9946-8BB2-184B388E9E45}" dt="2024-02-26T10:32:08.628" v="17" actId="14100"/>
          <ac:spMkLst>
            <pc:docMk/>
            <pc:sldMk cId="519588464" sldId="266"/>
            <ac:spMk id="7" creationId="{DD9E2B81-6EFE-D41B-34FD-ACDDCF8791F4}"/>
          </ac:spMkLst>
        </pc:spChg>
        <pc:spChg chg="mod">
          <ac:chgData name="Katharina Vahlenkamp" userId="084c5924-0a6d-4934-a6a0-265a543ef163" providerId="ADAL" clId="{63ED5A74-B8DB-9946-8BB2-184B388E9E45}" dt="2024-02-28T15:04:34.999" v="792" actId="2711"/>
          <ac:spMkLst>
            <pc:docMk/>
            <pc:sldMk cId="519588464" sldId="266"/>
            <ac:spMk id="31" creationId="{83CBE79F-DB38-D909-3AB8-0DE141A9D7E6}"/>
          </ac:spMkLst>
        </pc:spChg>
        <pc:spChg chg="mod">
          <ac:chgData name="Katharina Vahlenkamp" userId="084c5924-0a6d-4934-a6a0-265a543ef163" providerId="ADAL" clId="{63ED5A74-B8DB-9946-8BB2-184B388E9E45}" dt="2024-02-28T15:04:34.999" v="792" actId="2711"/>
          <ac:spMkLst>
            <pc:docMk/>
            <pc:sldMk cId="519588464" sldId="266"/>
            <ac:spMk id="32" creationId="{24ED796F-ED49-ECC1-2895-68A566719919}"/>
          </ac:spMkLst>
        </pc:spChg>
        <pc:spChg chg="mod">
          <ac:chgData name="Katharina Vahlenkamp" userId="084c5924-0a6d-4934-a6a0-265a543ef163" providerId="ADAL" clId="{63ED5A74-B8DB-9946-8BB2-184B388E9E45}" dt="2024-02-28T15:04:34.999" v="792" actId="2711"/>
          <ac:spMkLst>
            <pc:docMk/>
            <pc:sldMk cId="519588464" sldId="266"/>
            <ac:spMk id="34" creationId="{6A1325FB-7915-BDF6-9469-C280BE0E9D3B}"/>
          </ac:spMkLst>
        </pc:spChg>
        <pc:picChg chg="mod">
          <ac:chgData name="Katharina Vahlenkamp" userId="084c5924-0a6d-4934-a6a0-265a543ef163" providerId="ADAL" clId="{63ED5A74-B8DB-9946-8BB2-184B388E9E45}" dt="2024-02-29T09:52:52.487" v="864" actId="14826"/>
          <ac:picMkLst>
            <pc:docMk/>
            <pc:sldMk cId="519588464" sldId="266"/>
            <ac:picMk id="4" creationId="{F292C014-D075-0A49-7BF2-C46B7CBA4FEE}"/>
          </ac:picMkLst>
        </pc:picChg>
      </pc:sldChg>
      <pc:sldChg chg="modSp del mod">
        <pc:chgData name="Katharina Vahlenkamp" userId="084c5924-0a6d-4934-a6a0-265a543ef163" providerId="ADAL" clId="{63ED5A74-B8DB-9946-8BB2-184B388E9E45}" dt="2024-02-26T11:51:55.865" v="581" actId="2696"/>
        <pc:sldMkLst>
          <pc:docMk/>
          <pc:sldMk cId="3249511896" sldId="281"/>
        </pc:sldMkLst>
        <pc:spChg chg="mod">
          <ac:chgData name="Katharina Vahlenkamp" userId="084c5924-0a6d-4934-a6a0-265a543ef163" providerId="ADAL" clId="{63ED5A74-B8DB-9946-8BB2-184B388E9E45}" dt="2024-02-26T10:56:38.110" v="23" actId="1036"/>
          <ac:spMkLst>
            <pc:docMk/>
            <pc:sldMk cId="3249511896" sldId="281"/>
            <ac:spMk id="2" creationId="{960CE006-59C2-EEFF-7296-E9D603A8FDB2}"/>
          </ac:spMkLst>
        </pc:spChg>
      </pc:sldChg>
      <pc:sldChg chg="del">
        <pc:chgData name="Katharina Vahlenkamp" userId="084c5924-0a6d-4934-a6a0-265a543ef163" providerId="ADAL" clId="{63ED5A74-B8DB-9946-8BB2-184B388E9E45}" dt="2024-02-26T11:51:55.858" v="580" actId="2696"/>
        <pc:sldMkLst>
          <pc:docMk/>
          <pc:sldMk cId="3216561442" sldId="282"/>
        </pc:sldMkLst>
      </pc:sldChg>
      <pc:sldChg chg="del">
        <pc:chgData name="Katharina Vahlenkamp" userId="084c5924-0a6d-4934-a6a0-265a543ef163" providerId="ADAL" clId="{63ED5A74-B8DB-9946-8BB2-184B388E9E45}" dt="2024-02-26T11:51:58.832" v="583" actId="2696"/>
        <pc:sldMkLst>
          <pc:docMk/>
          <pc:sldMk cId="551744744" sldId="283"/>
        </pc:sldMkLst>
      </pc:sldChg>
      <pc:sldChg chg="del">
        <pc:chgData name="Katharina Vahlenkamp" userId="084c5924-0a6d-4934-a6a0-265a543ef163" providerId="ADAL" clId="{63ED5A74-B8DB-9946-8BB2-184B388E9E45}" dt="2024-02-26T11:51:58.826" v="582" actId="2696"/>
        <pc:sldMkLst>
          <pc:docMk/>
          <pc:sldMk cId="3091168133" sldId="284"/>
        </pc:sldMkLst>
      </pc:sldChg>
      <pc:sldChg chg="addSp delSp modSp del mod ord modShow">
        <pc:chgData name="Katharina Vahlenkamp" userId="084c5924-0a6d-4934-a6a0-265a543ef163" providerId="ADAL" clId="{63ED5A74-B8DB-9946-8BB2-184B388E9E45}" dt="2024-02-29T11:17:10.679" v="1561" actId="2696"/>
        <pc:sldMkLst>
          <pc:docMk/>
          <pc:sldMk cId="3232940901" sldId="299"/>
        </pc:sldMkLst>
        <pc:spChg chg="mod">
          <ac:chgData name="Katharina Vahlenkamp" userId="084c5924-0a6d-4934-a6a0-265a543ef163" providerId="ADAL" clId="{63ED5A74-B8DB-9946-8BB2-184B388E9E45}" dt="2024-02-29T10:05:22.482" v="1029" actId="1036"/>
          <ac:spMkLst>
            <pc:docMk/>
            <pc:sldMk cId="3232940901" sldId="299"/>
            <ac:spMk id="2" creationId="{960CE006-59C2-EEFF-7296-E9D603A8FDB2}"/>
          </ac:spMkLst>
        </pc:spChg>
        <pc:spChg chg="mod">
          <ac:chgData name="Katharina Vahlenkamp" userId="084c5924-0a6d-4934-a6a0-265a543ef163" providerId="ADAL" clId="{63ED5A74-B8DB-9946-8BB2-184B388E9E45}" dt="2024-02-26T13:14:29.521" v="593" actId="1076"/>
          <ac:spMkLst>
            <pc:docMk/>
            <pc:sldMk cId="3232940901" sldId="299"/>
            <ac:spMk id="3" creationId="{6EC2120A-FA41-745E-F006-6688F3E6ECB1}"/>
          </ac:spMkLst>
        </pc:spChg>
        <pc:spChg chg="add del mod">
          <ac:chgData name="Katharina Vahlenkamp" userId="084c5924-0a6d-4934-a6a0-265a543ef163" providerId="ADAL" clId="{63ED5A74-B8DB-9946-8BB2-184B388E9E45}" dt="2024-02-28T14:39:36.513" v="783" actId="478"/>
          <ac:spMkLst>
            <pc:docMk/>
            <pc:sldMk cId="3232940901" sldId="299"/>
            <ac:spMk id="4" creationId="{E8C54041-32A8-2207-007B-470B82A84F50}"/>
          </ac:spMkLst>
        </pc:spChg>
        <pc:spChg chg="add del mod">
          <ac:chgData name="Katharina Vahlenkamp" userId="084c5924-0a6d-4934-a6a0-265a543ef163" providerId="ADAL" clId="{63ED5A74-B8DB-9946-8BB2-184B388E9E45}" dt="2024-02-28T14:39:37.256" v="784" actId="478"/>
          <ac:spMkLst>
            <pc:docMk/>
            <pc:sldMk cId="3232940901" sldId="299"/>
            <ac:spMk id="5" creationId="{DEF01A74-1BEC-E6F4-78C1-F7CAD8E46B2E}"/>
          </ac:spMkLst>
        </pc:spChg>
        <pc:spChg chg="add mod">
          <ac:chgData name="Katharina Vahlenkamp" userId="084c5924-0a6d-4934-a6a0-265a543ef163" providerId="ADAL" clId="{63ED5A74-B8DB-9946-8BB2-184B388E9E45}" dt="2024-02-29T07:37:50.234" v="823" actId="1076"/>
          <ac:spMkLst>
            <pc:docMk/>
            <pc:sldMk cId="3232940901" sldId="299"/>
            <ac:spMk id="7" creationId="{EBA82F9D-E07C-4C1E-E71E-85EB587892B8}"/>
          </ac:spMkLst>
        </pc:spChg>
        <pc:spChg chg="mod">
          <ac:chgData name="Katharina Vahlenkamp" userId="084c5924-0a6d-4934-a6a0-265a543ef163" providerId="ADAL" clId="{63ED5A74-B8DB-9946-8BB2-184B388E9E45}" dt="2024-02-26T13:14:33.035" v="594" actId="14100"/>
          <ac:spMkLst>
            <pc:docMk/>
            <pc:sldMk cId="3232940901" sldId="299"/>
            <ac:spMk id="8" creationId="{3619B46D-0D4A-AFAE-BA6E-12B9128E4151}"/>
          </ac:spMkLst>
        </pc:spChg>
        <pc:spChg chg="del">
          <ac:chgData name="Katharina Vahlenkamp" userId="084c5924-0a6d-4934-a6a0-265a543ef163" providerId="ADAL" clId="{63ED5A74-B8DB-9946-8BB2-184B388E9E45}" dt="2024-02-26T11:52:05.713" v="586" actId="478"/>
          <ac:spMkLst>
            <pc:docMk/>
            <pc:sldMk cId="3232940901" sldId="299"/>
            <ac:spMk id="10" creationId="{C602C81F-0A06-484D-84E2-DF4C5D096273}"/>
          </ac:spMkLst>
        </pc:spChg>
        <pc:spChg chg="add del mod">
          <ac:chgData name="Katharina Vahlenkamp" userId="084c5924-0a6d-4934-a6a0-265a543ef163" providerId="ADAL" clId="{63ED5A74-B8DB-9946-8BB2-184B388E9E45}" dt="2024-02-26T13:21:10.946" v="678" actId="478"/>
          <ac:spMkLst>
            <pc:docMk/>
            <pc:sldMk cId="3232940901" sldId="299"/>
            <ac:spMk id="11" creationId="{6B05BA92-B64A-E5B3-ECE6-E413E6B58F8D}"/>
          </ac:spMkLst>
        </pc:spChg>
        <pc:picChg chg="mod">
          <ac:chgData name="Katharina Vahlenkamp" userId="084c5924-0a6d-4934-a6a0-265a543ef163" providerId="ADAL" clId="{63ED5A74-B8DB-9946-8BB2-184B388E9E45}" dt="2024-02-26T13:16:36.476" v="628" actId="14100"/>
          <ac:picMkLst>
            <pc:docMk/>
            <pc:sldMk cId="3232940901" sldId="299"/>
            <ac:picMk id="6" creationId="{E005CB2D-FEE6-405B-9672-01CF58407643}"/>
          </ac:picMkLst>
        </pc:picChg>
        <pc:picChg chg="del">
          <ac:chgData name="Katharina Vahlenkamp" userId="084c5924-0a6d-4934-a6a0-265a543ef163" providerId="ADAL" clId="{63ED5A74-B8DB-9946-8BB2-184B388E9E45}" dt="2024-02-26T11:52:05.169" v="585" actId="478"/>
          <ac:picMkLst>
            <pc:docMk/>
            <pc:sldMk cId="3232940901" sldId="299"/>
            <ac:picMk id="9" creationId="{9B8E9475-2BAC-40AB-95A2-21599400AFFA}"/>
          </ac:picMkLst>
        </pc:picChg>
      </pc:sldChg>
      <pc:sldChg chg="addSp delSp modSp del mod ord modShow">
        <pc:chgData name="Katharina Vahlenkamp" userId="084c5924-0a6d-4934-a6a0-265a543ef163" providerId="ADAL" clId="{63ED5A74-B8DB-9946-8BB2-184B388E9E45}" dt="2024-02-29T11:17:10.686" v="1562" actId="2696"/>
        <pc:sldMkLst>
          <pc:docMk/>
          <pc:sldMk cId="1277489621" sldId="300"/>
        </pc:sldMkLst>
        <pc:spChg chg="mod">
          <ac:chgData name="Katharina Vahlenkamp" userId="084c5924-0a6d-4934-a6a0-265a543ef163" providerId="ADAL" clId="{63ED5A74-B8DB-9946-8BB2-184B388E9E45}" dt="2024-02-29T10:05:29.211" v="1032" actId="1036"/>
          <ac:spMkLst>
            <pc:docMk/>
            <pc:sldMk cId="1277489621" sldId="300"/>
            <ac:spMk id="2" creationId="{960CE006-59C2-EEFF-7296-E9D603A8FDB2}"/>
          </ac:spMkLst>
        </pc:spChg>
        <pc:spChg chg="del">
          <ac:chgData name="Katharina Vahlenkamp" userId="084c5924-0a6d-4934-a6a0-265a543ef163" providerId="ADAL" clId="{63ED5A74-B8DB-9946-8BB2-184B388E9E45}" dt="2024-02-26T14:13:43.675" v="681" actId="478"/>
          <ac:spMkLst>
            <pc:docMk/>
            <pc:sldMk cId="1277489621" sldId="300"/>
            <ac:spMk id="3" creationId="{14FF9635-FDFE-43FC-861F-51EADCE54100}"/>
          </ac:spMkLst>
        </pc:spChg>
        <pc:spChg chg="del mod">
          <ac:chgData name="Katharina Vahlenkamp" userId="084c5924-0a6d-4934-a6a0-265a543ef163" providerId="ADAL" clId="{63ED5A74-B8DB-9946-8BB2-184B388E9E45}" dt="2024-02-26T14:15:11.813" v="682" actId="478"/>
          <ac:spMkLst>
            <pc:docMk/>
            <pc:sldMk cId="1277489621" sldId="300"/>
            <ac:spMk id="6" creationId="{609D172A-482F-4C7D-A5CE-9EA6CBF918B7}"/>
          </ac:spMkLst>
        </pc:spChg>
        <pc:spChg chg="add del mod">
          <ac:chgData name="Katharina Vahlenkamp" userId="084c5924-0a6d-4934-a6a0-265a543ef163" providerId="ADAL" clId="{63ED5A74-B8DB-9946-8BB2-184B388E9E45}" dt="2024-02-28T14:39:39.461" v="785" actId="478"/>
          <ac:spMkLst>
            <pc:docMk/>
            <pc:sldMk cId="1277489621" sldId="300"/>
            <ac:spMk id="7" creationId="{AB1D53DB-B5E4-62D4-352B-E65E3B8F2DE1}"/>
          </ac:spMkLst>
        </pc:spChg>
        <pc:spChg chg="add del mod">
          <ac:chgData name="Katharina Vahlenkamp" userId="084c5924-0a6d-4934-a6a0-265a543ef163" providerId="ADAL" clId="{63ED5A74-B8DB-9946-8BB2-184B388E9E45}" dt="2024-02-28T14:39:40.113" v="786" actId="478"/>
          <ac:spMkLst>
            <pc:docMk/>
            <pc:sldMk cId="1277489621" sldId="300"/>
            <ac:spMk id="8" creationId="{D3D4A8B7-9C6F-A98D-D85C-38F48618279D}"/>
          </ac:spMkLst>
        </pc:spChg>
        <pc:spChg chg="mod">
          <ac:chgData name="Katharina Vahlenkamp" userId="084c5924-0a6d-4934-a6a0-265a543ef163" providerId="ADAL" clId="{63ED5A74-B8DB-9946-8BB2-184B388E9E45}" dt="2024-02-26T14:15:34.807" v="686" actId="1076"/>
          <ac:spMkLst>
            <pc:docMk/>
            <pc:sldMk cId="1277489621" sldId="300"/>
            <ac:spMk id="10" creationId="{C7100FE1-8592-4980-A557-880511A10B81}"/>
          </ac:spMkLst>
        </pc:spChg>
        <pc:spChg chg="mod">
          <ac:chgData name="Katharina Vahlenkamp" userId="084c5924-0a6d-4934-a6a0-265a543ef163" providerId="ADAL" clId="{63ED5A74-B8DB-9946-8BB2-184B388E9E45}" dt="2024-02-26T14:16:10.917" v="704" actId="20577"/>
          <ac:spMkLst>
            <pc:docMk/>
            <pc:sldMk cId="1277489621" sldId="300"/>
            <ac:spMk id="11" creationId="{AD2B8662-81A2-49C5-813C-A1ADBCE38F5B}"/>
          </ac:spMkLst>
        </pc:spChg>
        <pc:picChg chg="add mod">
          <ac:chgData name="Katharina Vahlenkamp" userId="084c5924-0a6d-4934-a6a0-265a543ef163" providerId="ADAL" clId="{63ED5A74-B8DB-9946-8BB2-184B388E9E45}" dt="2024-02-26T14:15:35.118" v="687" actId="1076"/>
          <ac:picMkLst>
            <pc:docMk/>
            <pc:sldMk cId="1277489621" sldId="300"/>
            <ac:picMk id="4" creationId="{A4CC51A6-1145-FDFB-DB5F-85C3B8782FB5}"/>
          </ac:picMkLst>
        </pc:picChg>
        <pc:picChg chg="mod">
          <ac:chgData name="Katharina Vahlenkamp" userId="084c5924-0a6d-4934-a6a0-265a543ef163" providerId="ADAL" clId="{63ED5A74-B8DB-9946-8BB2-184B388E9E45}" dt="2024-02-26T14:17:42.521" v="707" actId="14100"/>
          <ac:picMkLst>
            <pc:docMk/>
            <pc:sldMk cId="1277489621" sldId="300"/>
            <ac:picMk id="5" creationId="{43AD2F3C-F03D-401D-888F-9A849B06E289}"/>
          </ac:picMkLst>
        </pc:picChg>
      </pc:sldChg>
      <pc:sldChg chg="del">
        <pc:chgData name="Katharina Vahlenkamp" userId="084c5924-0a6d-4934-a6a0-265a543ef163" providerId="ADAL" clId="{63ED5A74-B8DB-9946-8BB2-184B388E9E45}" dt="2024-02-29T10:11:33.008" v="1121" actId="2696"/>
        <pc:sldMkLst>
          <pc:docMk/>
          <pc:sldMk cId="218366224" sldId="301"/>
        </pc:sldMkLst>
      </pc:sldChg>
      <pc:sldChg chg="del">
        <pc:chgData name="Katharina Vahlenkamp" userId="084c5924-0a6d-4934-a6a0-265a543ef163" providerId="ADAL" clId="{63ED5A74-B8DB-9946-8BB2-184B388E9E45}" dt="2024-02-29T10:11:33.016" v="1122" actId="2696"/>
        <pc:sldMkLst>
          <pc:docMk/>
          <pc:sldMk cId="3842674116" sldId="302"/>
        </pc:sldMkLst>
      </pc:sldChg>
      <pc:sldChg chg="addSp delSp modSp mod ord">
        <pc:chgData name="Katharina Vahlenkamp" userId="084c5924-0a6d-4934-a6a0-265a543ef163" providerId="ADAL" clId="{63ED5A74-B8DB-9946-8BB2-184B388E9E45}" dt="2024-02-29T13:14:11.400" v="1641" actId="1076"/>
        <pc:sldMkLst>
          <pc:docMk/>
          <pc:sldMk cId="3439665859" sldId="303"/>
        </pc:sldMkLst>
        <pc:spChg chg="mod">
          <ac:chgData name="Katharina Vahlenkamp" userId="084c5924-0a6d-4934-a6a0-265a543ef163" providerId="ADAL" clId="{63ED5A74-B8DB-9946-8BB2-184B388E9E45}" dt="2024-02-26T13:19:16.968" v="665" actId="14100"/>
          <ac:spMkLst>
            <pc:docMk/>
            <pc:sldMk cId="3439665859" sldId="303"/>
            <ac:spMk id="2" creationId="{960CE006-59C2-EEFF-7296-E9D603A8FDB2}"/>
          </ac:spMkLst>
        </pc:spChg>
        <pc:spChg chg="mod">
          <ac:chgData name="Katharina Vahlenkamp" userId="084c5924-0a6d-4934-a6a0-265a543ef163" providerId="ADAL" clId="{63ED5A74-B8DB-9946-8BB2-184B388E9E45}" dt="2024-02-29T13:13:35.365" v="1636" actId="948"/>
          <ac:spMkLst>
            <pc:docMk/>
            <pc:sldMk cId="3439665859" sldId="303"/>
            <ac:spMk id="3" creationId="{6EC2120A-FA41-745E-F006-6688F3E6ECB1}"/>
          </ac:spMkLst>
        </pc:spChg>
        <pc:spChg chg="add del mod">
          <ac:chgData name="Katharina Vahlenkamp" userId="084c5924-0a6d-4934-a6a0-265a543ef163" providerId="ADAL" clId="{63ED5A74-B8DB-9946-8BB2-184B388E9E45}" dt="2024-02-28T14:39:20.359" v="778" actId="478"/>
          <ac:spMkLst>
            <pc:docMk/>
            <pc:sldMk cId="3439665859" sldId="303"/>
            <ac:spMk id="4" creationId="{E8AF2819-6902-81F8-BDBF-9C2F8DE3A465}"/>
          </ac:spMkLst>
        </pc:spChg>
        <pc:spChg chg="add del mod">
          <ac:chgData name="Katharina Vahlenkamp" userId="084c5924-0a6d-4934-a6a0-265a543ef163" providerId="ADAL" clId="{63ED5A74-B8DB-9946-8BB2-184B388E9E45}" dt="2024-02-28T14:39:20.359" v="778" actId="478"/>
          <ac:spMkLst>
            <pc:docMk/>
            <pc:sldMk cId="3439665859" sldId="303"/>
            <ac:spMk id="5" creationId="{53B471BD-44A9-1355-E1AA-AA0A93DA7AD0}"/>
          </ac:spMkLst>
        </pc:spChg>
        <pc:spChg chg="add del mod">
          <ac:chgData name="Katharina Vahlenkamp" userId="084c5924-0a6d-4934-a6a0-265a543ef163" providerId="ADAL" clId="{63ED5A74-B8DB-9946-8BB2-184B388E9E45}" dt="2024-02-26T11:01:14.179" v="60" actId="478"/>
          <ac:spMkLst>
            <pc:docMk/>
            <pc:sldMk cId="3439665859" sldId="303"/>
            <ac:spMk id="7" creationId="{F0C47196-54DE-73D1-D509-2FC0139EECA8}"/>
          </ac:spMkLst>
        </pc:spChg>
        <pc:spChg chg="mod">
          <ac:chgData name="Katharina Vahlenkamp" userId="084c5924-0a6d-4934-a6a0-265a543ef163" providerId="ADAL" clId="{63ED5A74-B8DB-9946-8BB2-184B388E9E45}" dt="2024-02-29T13:14:11.400" v="1641" actId="1076"/>
          <ac:spMkLst>
            <pc:docMk/>
            <pc:sldMk cId="3439665859" sldId="303"/>
            <ac:spMk id="8" creationId="{3619B46D-0D4A-AFAE-BA6E-12B9128E4151}"/>
          </ac:spMkLst>
        </pc:spChg>
        <pc:spChg chg="del">
          <ac:chgData name="Katharina Vahlenkamp" userId="084c5924-0a6d-4934-a6a0-265a543ef163" providerId="ADAL" clId="{63ED5A74-B8DB-9946-8BB2-184B388E9E45}" dt="2024-02-26T10:58:55.917" v="42" actId="478"/>
          <ac:spMkLst>
            <pc:docMk/>
            <pc:sldMk cId="3439665859" sldId="303"/>
            <ac:spMk id="10" creationId="{C602C81F-0A06-484D-84E2-DF4C5D096273}"/>
          </ac:spMkLst>
        </pc:spChg>
        <pc:spChg chg="mod">
          <ac:chgData name="Katharina Vahlenkamp" userId="084c5924-0a6d-4934-a6a0-265a543ef163" providerId="ADAL" clId="{63ED5A74-B8DB-9946-8BB2-184B388E9E45}" dt="2024-02-29T13:13:49.573" v="1638" actId="2710"/>
          <ac:spMkLst>
            <pc:docMk/>
            <pc:sldMk cId="3439665859" sldId="303"/>
            <ac:spMk id="11" creationId="{0353331D-832D-4141-BA2E-BB3060566714}"/>
          </ac:spMkLst>
        </pc:spChg>
        <pc:spChg chg="add del mod">
          <ac:chgData name="Katharina Vahlenkamp" userId="084c5924-0a6d-4934-a6a0-265a543ef163" providerId="ADAL" clId="{63ED5A74-B8DB-9946-8BB2-184B388E9E45}" dt="2024-02-26T11:01:14.179" v="60" actId="478"/>
          <ac:spMkLst>
            <pc:docMk/>
            <pc:sldMk cId="3439665859" sldId="303"/>
            <ac:spMk id="12" creationId="{6989D8F8-DE16-70ED-893A-A3ABFE237D5F}"/>
          </ac:spMkLst>
        </pc:spChg>
        <pc:picChg chg="mod modCrop">
          <ac:chgData name="Katharina Vahlenkamp" userId="084c5924-0a6d-4934-a6a0-265a543ef163" providerId="ADAL" clId="{63ED5A74-B8DB-9946-8BB2-184B388E9E45}" dt="2024-02-26T13:19:20.920" v="666" actId="1076"/>
          <ac:picMkLst>
            <pc:docMk/>
            <pc:sldMk cId="3439665859" sldId="303"/>
            <ac:picMk id="6" creationId="{E005CB2D-FEE6-405B-9672-01CF58407643}"/>
          </ac:picMkLst>
        </pc:picChg>
        <pc:picChg chg="del mod">
          <ac:chgData name="Katharina Vahlenkamp" userId="084c5924-0a6d-4934-a6a0-265a543ef163" providerId="ADAL" clId="{63ED5A74-B8DB-9946-8BB2-184B388E9E45}" dt="2024-02-26T11:47:42.838" v="531" actId="478"/>
          <ac:picMkLst>
            <pc:docMk/>
            <pc:sldMk cId="3439665859" sldId="303"/>
            <ac:picMk id="9" creationId="{9B8E9475-2BAC-40AB-95A2-21599400AFFA}"/>
          </ac:picMkLst>
        </pc:picChg>
        <pc:picChg chg="add mod">
          <ac:chgData name="Katharina Vahlenkamp" userId="084c5924-0a6d-4934-a6a0-265a543ef163" providerId="ADAL" clId="{63ED5A74-B8DB-9946-8BB2-184B388E9E45}" dt="2024-02-29T11:15:13.916" v="1514" actId="1035"/>
          <ac:picMkLst>
            <pc:docMk/>
            <pc:sldMk cId="3439665859" sldId="303"/>
            <ac:picMk id="13" creationId="{7713EBAB-5F74-D3CD-9669-45C168175D96}"/>
          </ac:picMkLst>
        </pc:picChg>
      </pc:sldChg>
      <pc:sldChg chg="addSp delSp modSp mod ord setBg">
        <pc:chgData name="Katharina Vahlenkamp" userId="084c5924-0a6d-4934-a6a0-265a543ef163" providerId="ADAL" clId="{63ED5A74-B8DB-9946-8BB2-184B388E9E45}" dt="2024-02-29T13:14:05.876" v="1640" actId="948"/>
        <pc:sldMkLst>
          <pc:docMk/>
          <pc:sldMk cId="3638218953" sldId="304"/>
        </pc:sldMkLst>
        <pc:spChg chg="mod">
          <ac:chgData name="Katharina Vahlenkamp" userId="084c5924-0a6d-4934-a6a0-265a543ef163" providerId="ADAL" clId="{63ED5A74-B8DB-9946-8BB2-184B388E9E45}" dt="2024-02-26T13:16:58.619" v="636" actId="14100"/>
          <ac:spMkLst>
            <pc:docMk/>
            <pc:sldMk cId="3638218953" sldId="304"/>
            <ac:spMk id="2" creationId="{960CE006-59C2-EEFF-7296-E9D603A8FDB2}"/>
          </ac:spMkLst>
        </pc:spChg>
        <pc:spChg chg="add mod">
          <ac:chgData name="Katharina Vahlenkamp" userId="084c5924-0a6d-4934-a6a0-265a543ef163" providerId="ADAL" clId="{63ED5A74-B8DB-9946-8BB2-184B388E9E45}" dt="2024-02-29T11:15:37.573" v="1523" actId="2711"/>
          <ac:spMkLst>
            <pc:docMk/>
            <pc:sldMk cId="3638218953" sldId="304"/>
            <ac:spMk id="3" creationId="{319BF18D-C3D1-00A9-BA52-07A4DB70F2B6}"/>
          </ac:spMkLst>
        </pc:spChg>
        <pc:spChg chg="add del mod">
          <ac:chgData name="Katharina Vahlenkamp" userId="084c5924-0a6d-4934-a6a0-265a543ef163" providerId="ADAL" clId="{63ED5A74-B8DB-9946-8BB2-184B388E9E45}" dt="2024-02-28T14:39:23.306" v="779" actId="478"/>
          <ac:spMkLst>
            <pc:docMk/>
            <pc:sldMk cId="3638218953" sldId="304"/>
            <ac:spMk id="3" creationId="{707B4B9A-C92F-7A0B-BA7F-9461C71C2061}"/>
          </ac:spMkLst>
        </pc:spChg>
        <pc:spChg chg="add del mod">
          <ac:chgData name="Katharina Vahlenkamp" userId="084c5924-0a6d-4934-a6a0-265a543ef163" providerId="ADAL" clId="{63ED5A74-B8DB-9946-8BB2-184B388E9E45}" dt="2024-02-28T14:39:23.306" v="779" actId="478"/>
          <ac:spMkLst>
            <pc:docMk/>
            <pc:sldMk cId="3638218953" sldId="304"/>
            <ac:spMk id="4" creationId="{E07FAC0C-A21C-D857-3CDC-27AD9801C95E}"/>
          </ac:spMkLst>
        </pc:spChg>
        <pc:spChg chg="mod">
          <ac:chgData name="Katharina Vahlenkamp" userId="084c5924-0a6d-4934-a6a0-265a543ef163" providerId="ADAL" clId="{63ED5A74-B8DB-9946-8BB2-184B388E9E45}" dt="2024-02-26T13:19:46.917" v="669" actId="14100"/>
          <ac:spMkLst>
            <pc:docMk/>
            <pc:sldMk cId="3638218953" sldId="304"/>
            <ac:spMk id="8" creationId="{CD2D7F9F-DC18-4692-B577-575EFF5C5FDB}"/>
          </ac:spMkLst>
        </pc:spChg>
        <pc:spChg chg="mod">
          <ac:chgData name="Katharina Vahlenkamp" userId="084c5924-0a6d-4934-a6a0-265a543ef163" providerId="ADAL" clId="{63ED5A74-B8DB-9946-8BB2-184B388E9E45}" dt="2024-02-29T13:14:05.876" v="1640" actId="948"/>
          <ac:spMkLst>
            <pc:docMk/>
            <pc:sldMk cId="3638218953" sldId="304"/>
            <ac:spMk id="9" creationId="{A3C344CD-BB5D-4A92-A352-4475207325FF}"/>
          </ac:spMkLst>
        </pc:spChg>
        <pc:spChg chg="del">
          <ac:chgData name="Katharina Vahlenkamp" userId="084c5924-0a6d-4934-a6a0-265a543ef163" providerId="ADAL" clId="{63ED5A74-B8DB-9946-8BB2-184B388E9E45}" dt="2024-02-26T11:04:08.845" v="91" actId="478"/>
          <ac:spMkLst>
            <pc:docMk/>
            <pc:sldMk cId="3638218953" sldId="304"/>
            <ac:spMk id="12" creationId="{66695463-5104-4E0A-B57F-BE0B1EA9A3F6}"/>
          </ac:spMkLst>
        </pc:spChg>
        <pc:spChg chg="del mod">
          <ac:chgData name="Katharina Vahlenkamp" userId="084c5924-0a6d-4934-a6a0-265a543ef163" providerId="ADAL" clId="{63ED5A74-B8DB-9946-8BB2-184B388E9E45}" dt="2024-02-29T07:36:50.124" v="809" actId="478"/>
          <ac:spMkLst>
            <pc:docMk/>
            <pc:sldMk cId="3638218953" sldId="304"/>
            <ac:spMk id="14" creationId="{BD8877DB-64AA-442E-8D30-7CB7D5347A00}"/>
          </ac:spMkLst>
        </pc:spChg>
        <pc:picChg chg="add mod">
          <ac:chgData name="Katharina Vahlenkamp" userId="084c5924-0a6d-4934-a6a0-265a543ef163" providerId="ADAL" clId="{63ED5A74-B8DB-9946-8BB2-184B388E9E45}" dt="2024-02-29T07:36:53.071" v="811" actId="1076"/>
          <ac:picMkLst>
            <pc:docMk/>
            <pc:sldMk cId="3638218953" sldId="304"/>
            <ac:picMk id="4" creationId="{BD3F5A00-E8DB-E293-BCC8-700CB2E3C8B1}"/>
          </ac:picMkLst>
        </pc:picChg>
        <pc:picChg chg="mod modCrop">
          <ac:chgData name="Katharina Vahlenkamp" userId="084c5924-0a6d-4934-a6a0-265a543ef163" providerId="ADAL" clId="{63ED5A74-B8DB-9946-8BB2-184B388E9E45}" dt="2024-02-26T13:17:08.057" v="638" actId="18131"/>
          <ac:picMkLst>
            <pc:docMk/>
            <pc:sldMk cId="3638218953" sldId="304"/>
            <ac:picMk id="5" creationId="{43AD2F3C-F03D-401D-888F-9A849B06E289}"/>
          </ac:picMkLst>
        </pc:picChg>
        <pc:picChg chg="del mod">
          <ac:chgData name="Katharina Vahlenkamp" userId="084c5924-0a6d-4934-a6a0-265a543ef163" providerId="ADAL" clId="{63ED5A74-B8DB-9946-8BB2-184B388E9E45}" dt="2024-02-29T07:36:50.124" v="809" actId="478"/>
          <ac:picMkLst>
            <pc:docMk/>
            <pc:sldMk cId="3638218953" sldId="304"/>
            <ac:picMk id="13" creationId="{34D5D45F-1EFC-42B7-8B4E-1563C4AE03D1}"/>
          </ac:picMkLst>
        </pc:picChg>
      </pc:sldChg>
      <pc:sldChg chg="addSp delSp modSp add mod ord setBg">
        <pc:chgData name="Katharina Vahlenkamp" userId="084c5924-0a6d-4934-a6a0-265a543ef163" providerId="ADAL" clId="{63ED5A74-B8DB-9946-8BB2-184B388E9E45}" dt="2024-02-29T13:14:26.574" v="1642" actId="948"/>
        <pc:sldMkLst>
          <pc:docMk/>
          <pc:sldMk cId="3616421318" sldId="305"/>
        </pc:sldMkLst>
        <pc:spChg chg="mod">
          <ac:chgData name="Katharina Vahlenkamp" userId="084c5924-0a6d-4934-a6a0-265a543ef163" providerId="ADAL" clId="{63ED5A74-B8DB-9946-8BB2-184B388E9E45}" dt="2024-02-26T11:44:34.930" v="439" actId="20577"/>
          <ac:spMkLst>
            <pc:docMk/>
            <pc:sldMk cId="3616421318" sldId="305"/>
            <ac:spMk id="2" creationId="{960CE006-59C2-EEFF-7296-E9D603A8FDB2}"/>
          </ac:spMkLst>
        </pc:spChg>
        <pc:spChg chg="add del mod">
          <ac:chgData name="Katharina Vahlenkamp" userId="084c5924-0a6d-4934-a6a0-265a543ef163" providerId="ADAL" clId="{63ED5A74-B8DB-9946-8BB2-184B388E9E45}" dt="2024-02-29T10:57:53.337" v="1390" actId="478"/>
          <ac:spMkLst>
            <pc:docMk/>
            <pc:sldMk cId="3616421318" sldId="305"/>
            <ac:spMk id="3" creationId="{3F5D802F-4CD1-1698-CE5B-AC6939EBDE46}"/>
          </ac:spMkLst>
        </pc:spChg>
        <pc:spChg chg="del mod">
          <ac:chgData name="Katharina Vahlenkamp" userId="084c5924-0a6d-4934-a6a0-265a543ef163" providerId="ADAL" clId="{63ED5A74-B8DB-9946-8BB2-184B388E9E45}" dt="2024-02-28T14:39:27.175" v="780" actId="478"/>
          <ac:spMkLst>
            <pc:docMk/>
            <pc:sldMk cId="3616421318" sldId="305"/>
            <ac:spMk id="3" creationId="{707B4B9A-C92F-7A0B-BA7F-9461C71C2061}"/>
          </ac:spMkLst>
        </pc:spChg>
        <pc:spChg chg="add del mod">
          <ac:chgData name="Katharina Vahlenkamp" userId="084c5924-0a6d-4934-a6a0-265a543ef163" providerId="ADAL" clId="{63ED5A74-B8DB-9946-8BB2-184B388E9E45}" dt="2024-02-29T10:59:20.572" v="1412" actId="478"/>
          <ac:spMkLst>
            <pc:docMk/>
            <pc:sldMk cId="3616421318" sldId="305"/>
            <ac:spMk id="4" creationId="{6A2CBB35-D322-8F73-DFD7-1E837567DD05}"/>
          </ac:spMkLst>
        </pc:spChg>
        <pc:spChg chg="del mod">
          <ac:chgData name="Katharina Vahlenkamp" userId="084c5924-0a6d-4934-a6a0-265a543ef163" providerId="ADAL" clId="{63ED5A74-B8DB-9946-8BB2-184B388E9E45}" dt="2024-02-28T14:39:27.175" v="780" actId="478"/>
          <ac:spMkLst>
            <pc:docMk/>
            <pc:sldMk cId="3616421318" sldId="305"/>
            <ac:spMk id="4" creationId="{E07FAC0C-A21C-D857-3CDC-27AD9801C95E}"/>
          </ac:spMkLst>
        </pc:spChg>
        <pc:spChg chg="mod">
          <ac:chgData name="Katharina Vahlenkamp" userId="084c5924-0a6d-4934-a6a0-265a543ef163" providerId="ADAL" clId="{63ED5A74-B8DB-9946-8BB2-184B388E9E45}" dt="2024-02-26T11:40:54.857" v="401" actId="2711"/>
          <ac:spMkLst>
            <pc:docMk/>
            <pc:sldMk cId="3616421318" sldId="305"/>
            <ac:spMk id="8" creationId="{CD2D7F9F-DC18-4692-B577-575EFF5C5FDB}"/>
          </ac:spMkLst>
        </pc:spChg>
        <pc:spChg chg="mod">
          <ac:chgData name="Katharina Vahlenkamp" userId="084c5924-0a6d-4934-a6a0-265a543ef163" providerId="ADAL" clId="{63ED5A74-B8DB-9946-8BB2-184B388E9E45}" dt="2024-02-29T13:14:26.574" v="1642" actId="948"/>
          <ac:spMkLst>
            <pc:docMk/>
            <pc:sldMk cId="3616421318" sldId="305"/>
            <ac:spMk id="9" creationId="{A3C344CD-BB5D-4A92-A352-4475207325FF}"/>
          </ac:spMkLst>
        </pc:spChg>
        <pc:spChg chg="mod">
          <ac:chgData name="Katharina Vahlenkamp" userId="084c5924-0a6d-4934-a6a0-265a543ef163" providerId="ADAL" clId="{63ED5A74-B8DB-9946-8BB2-184B388E9E45}" dt="2024-02-29T11:15:45.770" v="1525" actId="2711"/>
          <ac:spMkLst>
            <pc:docMk/>
            <pc:sldMk cId="3616421318" sldId="305"/>
            <ac:spMk id="14" creationId="{BD8877DB-64AA-442E-8D30-7CB7D5347A00}"/>
          </ac:spMkLst>
        </pc:spChg>
        <pc:picChg chg="mod modCrop">
          <ac:chgData name="Katharina Vahlenkamp" userId="084c5924-0a6d-4934-a6a0-265a543ef163" providerId="ADAL" clId="{63ED5A74-B8DB-9946-8BB2-184B388E9E45}" dt="2024-02-26T11:40:07.109" v="390" actId="14100"/>
          <ac:picMkLst>
            <pc:docMk/>
            <pc:sldMk cId="3616421318" sldId="305"/>
            <ac:picMk id="5" creationId="{43AD2F3C-F03D-401D-888F-9A849B06E289}"/>
          </ac:picMkLst>
        </pc:picChg>
        <pc:picChg chg="add mod">
          <ac:chgData name="Katharina Vahlenkamp" userId="084c5924-0a6d-4934-a6a0-265a543ef163" providerId="ADAL" clId="{63ED5A74-B8DB-9946-8BB2-184B388E9E45}" dt="2024-02-29T11:00:51.834" v="1436" actId="1076"/>
          <ac:picMkLst>
            <pc:docMk/>
            <pc:sldMk cId="3616421318" sldId="305"/>
            <ac:picMk id="6" creationId="{4C61678B-CC02-60C4-0B84-0F19D1590178}"/>
          </ac:picMkLst>
        </pc:picChg>
        <pc:picChg chg="add del mod">
          <ac:chgData name="Katharina Vahlenkamp" userId="084c5924-0a6d-4934-a6a0-265a543ef163" providerId="ADAL" clId="{63ED5A74-B8DB-9946-8BB2-184B388E9E45}" dt="2024-02-26T11:11:54.454" v="205" actId="478"/>
          <ac:picMkLst>
            <pc:docMk/>
            <pc:sldMk cId="3616421318" sldId="305"/>
            <ac:picMk id="7" creationId="{1B71B602-9D51-C75B-CE6F-EB0144B38910}"/>
          </ac:picMkLst>
        </pc:picChg>
        <pc:picChg chg="del mod">
          <ac:chgData name="Katharina Vahlenkamp" userId="084c5924-0a6d-4934-a6a0-265a543ef163" providerId="ADAL" clId="{63ED5A74-B8DB-9946-8BB2-184B388E9E45}" dt="2024-02-26T11:10:42.732" v="166" actId="478"/>
          <ac:picMkLst>
            <pc:docMk/>
            <pc:sldMk cId="3616421318" sldId="305"/>
            <ac:picMk id="13" creationId="{34D5D45F-1EFC-42B7-8B4E-1563C4AE03D1}"/>
          </ac:picMkLst>
        </pc:picChg>
      </pc:sldChg>
      <pc:sldChg chg="addSp delSp modSp add mod">
        <pc:chgData name="Katharina Vahlenkamp" userId="084c5924-0a6d-4934-a6a0-265a543ef163" providerId="ADAL" clId="{63ED5A74-B8DB-9946-8BB2-184B388E9E45}" dt="2024-02-29T08:58:31.401" v="860" actId="1076"/>
        <pc:sldMkLst>
          <pc:docMk/>
          <pc:sldMk cId="3496966967" sldId="306"/>
        </pc:sldMkLst>
        <pc:spChg chg="mod">
          <ac:chgData name="Katharina Vahlenkamp" userId="084c5924-0a6d-4934-a6a0-265a543ef163" providerId="ADAL" clId="{63ED5A74-B8DB-9946-8BB2-184B388E9E45}" dt="2024-02-28T15:04:11.285" v="790" actId="2711"/>
          <ac:spMkLst>
            <pc:docMk/>
            <pc:sldMk cId="3496966967" sldId="306"/>
            <ac:spMk id="2" creationId="{94AC99E9-C45F-B1A9-A4DD-2D642D0C7317}"/>
          </ac:spMkLst>
        </pc:spChg>
        <pc:spChg chg="add mod">
          <ac:chgData name="Katharina Vahlenkamp" userId="084c5924-0a6d-4934-a6a0-265a543ef163" providerId="ADAL" clId="{63ED5A74-B8DB-9946-8BB2-184B388E9E45}" dt="2024-02-29T08:58:06.466" v="852" actId="1076"/>
          <ac:spMkLst>
            <pc:docMk/>
            <pc:sldMk cId="3496966967" sldId="306"/>
            <ac:spMk id="6" creationId="{4BD517BF-0A4B-5F01-6BFF-A9D038AB594D}"/>
          </ac:spMkLst>
        </pc:spChg>
        <pc:spChg chg="add mod">
          <ac:chgData name="Katharina Vahlenkamp" userId="084c5924-0a6d-4934-a6a0-265a543ef163" providerId="ADAL" clId="{63ED5A74-B8DB-9946-8BB2-184B388E9E45}" dt="2024-02-29T08:58:11.042" v="853" actId="1076"/>
          <ac:spMkLst>
            <pc:docMk/>
            <pc:sldMk cId="3496966967" sldId="306"/>
            <ac:spMk id="7" creationId="{CB4B886E-D813-EE7A-765A-377F654E87F2}"/>
          </ac:spMkLst>
        </pc:spChg>
        <pc:spChg chg="del">
          <ac:chgData name="Katharina Vahlenkamp" userId="084c5924-0a6d-4934-a6a0-265a543ef163" providerId="ADAL" clId="{63ED5A74-B8DB-9946-8BB2-184B388E9E45}" dt="2024-02-29T08:57:45.221" v="845" actId="478"/>
          <ac:spMkLst>
            <pc:docMk/>
            <pc:sldMk cId="3496966967" sldId="306"/>
            <ac:spMk id="8" creationId="{3619B46D-0D4A-AFAE-BA6E-12B9128E4151}"/>
          </ac:spMkLst>
        </pc:spChg>
        <pc:spChg chg="add mod">
          <ac:chgData name="Katharina Vahlenkamp" userId="084c5924-0a6d-4934-a6a0-265a543ef163" providerId="ADAL" clId="{63ED5A74-B8DB-9946-8BB2-184B388E9E45}" dt="2024-02-29T08:57:55.517" v="848" actId="14100"/>
          <ac:spMkLst>
            <pc:docMk/>
            <pc:sldMk cId="3496966967" sldId="306"/>
            <ac:spMk id="9" creationId="{BBC2A602-1A2F-7F4B-F952-65B6866EE8D2}"/>
          </ac:spMkLst>
        </pc:spChg>
        <pc:spChg chg="add mod">
          <ac:chgData name="Katharina Vahlenkamp" userId="084c5924-0a6d-4934-a6a0-265a543ef163" providerId="ADAL" clId="{63ED5A74-B8DB-9946-8BB2-184B388E9E45}" dt="2024-02-29T08:58:31.401" v="860" actId="1076"/>
          <ac:spMkLst>
            <pc:docMk/>
            <pc:sldMk cId="3496966967" sldId="306"/>
            <ac:spMk id="10" creationId="{17302C14-F560-EA2E-77A8-107D395BD264}"/>
          </ac:spMkLst>
        </pc:spChg>
        <pc:spChg chg="add mod">
          <ac:chgData name="Katharina Vahlenkamp" userId="084c5924-0a6d-4934-a6a0-265a543ef163" providerId="ADAL" clId="{63ED5A74-B8DB-9946-8BB2-184B388E9E45}" dt="2024-02-29T08:58:31.401" v="860" actId="1076"/>
          <ac:spMkLst>
            <pc:docMk/>
            <pc:sldMk cId="3496966967" sldId="306"/>
            <ac:spMk id="14" creationId="{66F36BD8-A2DE-C635-E913-390ED2DDBFA0}"/>
          </ac:spMkLst>
        </pc:spChg>
        <pc:spChg chg="add mod">
          <ac:chgData name="Katharina Vahlenkamp" userId="084c5924-0a6d-4934-a6a0-265a543ef163" providerId="ADAL" clId="{63ED5A74-B8DB-9946-8BB2-184B388E9E45}" dt="2024-02-29T08:58:31.401" v="860" actId="1076"/>
          <ac:spMkLst>
            <pc:docMk/>
            <pc:sldMk cId="3496966967" sldId="306"/>
            <ac:spMk id="15" creationId="{C7852D8E-C5BE-4158-39AA-82924CBBE24F}"/>
          </ac:spMkLst>
        </pc:spChg>
        <pc:spChg chg="del mod">
          <ac:chgData name="Katharina Vahlenkamp" userId="084c5924-0a6d-4934-a6a0-265a543ef163" providerId="ADAL" clId="{63ED5A74-B8DB-9946-8BB2-184B388E9E45}" dt="2024-02-29T08:57:45.221" v="845" actId="478"/>
          <ac:spMkLst>
            <pc:docMk/>
            <pc:sldMk cId="3496966967" sldId="306"/>
            <ac:spMk id="31" creationId="{75D859E7-8CCF-473E-AC81-CA8ACC79AFAF}"/>
          </ac:spMkLst>
        </pc:spChg>
        <pc:picChg chg="add del mod">
          <ac:chgData name="Katharina Vahlenkamp" userId="084c5924-0a6d-4934-a6a0-265a543ef163" providerId="ADAL" clId="{63ED5A74-B8DB-9946-8BB2-184B388E9E45}" dt="2024-02-29T08:57:45.221" v="845" actId="478"/>
          <ac:picMkLst>
            <pc:docMk/>
            <pc:sldMk cId="3496966967" sldId="306"/>
            <ac:picMk id="3" creationId="{11B1B98A-0A56-1020-0F09-DB1584A7CD31}"/>
          </ac:picMkLst>
        </pc:picChg>
        <pc:picChg chg="add del mod">
          <ac:chgData name="Katharina Vahlenkamp" userId="084c5924-0a6d-4934-a6a0-265a543ef163" providerId="ADAL" clId="{63ED5A74-B8DB-9946-8BB2-184B388E9E45}" dt="2024-02-29T08:57:45.221" v="845" actId="478"/>
          <ac:picMkLst>
            <pc:docMk/>
            <pc:sldMk cId="3496966967" sldId="306"/>
            <ac:picMk id="4" creationId="{84E4298F-262D-38CA-9454-290CC1D80559}"/>
          </ac:picMkLst>
        </pc:picChg>
        <pc:picChg chg="add del mod">
          <ac:chgData name="Katharina Vahlenkamp" userId="084c5924-0a6d-4934-a6a0-265a543ef163" providerId="ADAL" clId="{63ED5A74-B8DB-9946-8BB2-184B388E9E45}" dt="2024-02-29T08:57:45.221" v="845" actId="478"/>
          <ac:picMkLst>
            <pc:docMk/>
            <pc:sldMk cId="3496966967" sldId="306"/>
            <ac:picMk id="5" creationId="{748393D9-DD69-36B4-BDF0-06AE4FA8568E}"/>
          </ac:picMkLst>
        </pc:picChg>
        <pc:picChg chg="add mod">
          <ac:chgData name="Katharina Vahlenkamp" userId="084c5924-0a6d-4934-a6a0-265a543ef163" providerId="ADAL" clId="{63ED5A74-B8DB-9946-8BB2-184B388E9E45}" dt="2024-02-29T08:58:06.466" v="852" actId="1076"/>
          <ac:picMkLst>
            <pc:docMk/>
            <pc:sldMk cId="3496966967" sldId="306"/>
            <ac:picMk id="11" creationId="{10E563E7-6241-6181-8DDD-E59556998C99}"/>
          </ac:picMkLst>
        </pc:picChg>
        <pc:picChg chg="add mod">
          <ac:chgData name="Katharina Vahlenkamp" userId="084c5924-0a6d-4934-a6a0-265a543ef163" providerId="ADAL" clId="{63ED5A74-B8DB-9946-8BB2-184B388E9E45}" dt="2024-02-29T08:58:14.834" v="855" actId="1076"/>
          <ac:picMkLst>
            <pc:docMk/>
            <pc:sldMk cId="3496966967" sldId="306"/>
            <ac:picMk id="12" creationId="{5F505AC5-687E-BB21-438A-6A9ADB884292}"/>
          </ac:picMkLst>
        </pc:picChg>
        <pc:picChg chg="add mod">
          <ac:chgData name="Katharina Vahlenkamp" userId="084c5924-0a6d-4934-a6a0-265a543ef163" providerId="ADAL" clId="{63ED5A74-B8DB-9946-8BB2-184B388E9E45}" dt="2024-02-29T08:58:02.634" v="850" actId="1076"/>
          <ac:picMkLst>
            <pc:docMk/>
            <pc:sldMk cId="3496966967" sldId="306"/>
            <ac:picMk id="13" creationId="{B5C4B3D7-D1A6-4CCC-CA9E-F0AF133B8F83}"/>
          </ac:picMkLst>
        </pc:picChg>
      </pc:sldChg>
      <pc:sldChg chg="addSp delSp modSp add mod ord setBg">
        <pc:chgData name="Katharina Vahlenkamp" userId="084c5924-0a6d-4934-a6a0-265a543ef163" providerId="ADAL" clId="{63ED5A74-B8DB-9946-8BB2-184B388E9E45}" dt="2024-02-29T13:14:55.382" v="1645" actId="948"/>
        <pc:sldMkLst>
          <pc:docMk/>
          <pc:sldMk cId="2031503251" sldId="307"/>
        </pc:sldMkLst>
        <pc:spChg chg="mod">
          <ac:chgData name="Katharina Vahlenkamp" userId="084c5924-0a6d-4934-a6a0-265a543ef163" providerId="ADAL" clId="{63ED5A74-B8DB-9946-8BB2-184B388E9E45}" dt="2024-02-26T11:45:11.540" v="449" actId="14100"/>
          <ac:spMkLst>
            <pc:docMk/>
            <pc:sldMk cId="2031503251" sldId="307"/>
            <ac:spMk id="2" creationId="{960CE006-59C2-EEFF-7296-E9D603A8FDB2}"/>
          </ac:spMkLst>
        </pc:spChg>
        <pc:spChg chg="add mod">
          <ac:chgData name="Katharina Vahlenkamp" userId="084c5924-0a6d-4934-a6a0-265a543ef163" providerId="ADAL" clId="{63ED5A74-B8DB-9946-8BB2-184B388E9E45}" dt="2024-02-29T11:15:54.220" v="1527" actId="2711"/>
          <ac:spMkLst>
            <pc:docMk/>
            <pc:sldMk cId="2031503251" sldId="307"/>
            <ac:spMk id="3" creationId="{4DE473A9-C979-AA44-6560-2BC9504E2ACB}"/>
          </ac:spMkLst>
        </pc:spChg>
        <pc:spChg chg="del">
          <ac:chgData name="Katharina Vahlenkamp" userId="084c5924-0a6d-4934-a6a0-265a543ef163" providerId="ADAL" clId="{63ED5A74-B8DB-9946-8BB2-184B388E9E45}" dt="2024-02-28T14:39:33.994" v="782" actId="478"/>
          <ac:spMkLst>
            <pc:docMk/>
            <pc:sldMk cId="2031503251" sldId="307"/>
            <ac:spMk id="3" creationId="{707B4B9A-C92F-7A0B-BA7F-9461C71C2061}"/>
          </ac:spMkLst>
        </pc:spChg>
        <pc:spChg chg="del mod">
          <ac:chgData name="Katharina Vahlenkamp" userId="084c5924-0a6d-4934-a6a0-265a543ef163" providerId="ADAL" clId="{63ED5A74-B8DB-9946-8BB2-184B388E9E45}" dt="2024-02-28T14:39:33.094" v="781" actId="478"/>
          <ac:spMkLst>
            <pc:docMk/>
            <pc:sldMk cId="2031503251" sldId="307"/>
            <ac:spMk id="4" creationId="{E07FAC0C-A21C-D857-3CDC-27AD9801C95E}"/>
          </ac:spMkLst>
        </pc:spChg>
        <pc:spChg chg="mod">
          <ac:chgData name="Katharina Vahlenkamp" userId="084c5924-0a6d-4934-a6a0-265a543ef163" providerId="ADAL" clId="{63ED5A74-B8DB-9946-8BB2-184B388E9E45}" dt="2024-02-26T11:48:41.596" v="552" actId="1035"/>
          <ac:spMkLst>
            <pc:docMk/>
            <pc:sldMk cId="2031503251" sldId="307"/>
            <ac:spMk id="8" creationId="{CD2D7F9F-DC18-4692-B577-575EFF5C5FDB}"/>
          </ac:spMkLst>
        </pc:spChg>
        <pc:spChg chg="mod">
          <ac:chgData name="Katharina Vahlenkamp" userId="084c5924-0a6d-4934-a6a0-265a543ef163" providerId="ADAL" clId="{63ED5A74-B8DB-9946-8BB2-184B388E9E45}" dt="2024-02-29T13:14:55.382" v="1645" actId="948"/>
          <ac:spMkLst>
            <pc:docMk/>
            <pc:sldMk cId="2031503251" sldId="307"/>
            <ac:spMk id="9" creationId="{A3C344CD-BB5D-4A92-A352-4475207325FF}"/>
          </ac:spMkLst>
        </pc:spChg>
        <pc:spChg chg="del mod">
          <ac:chgData name="Katharina Vahlenkamp" userId="084c5924-0a6d-4934-a6a0-265a543ef163" providerId="ADAL" clId="{63ED5A74-B8DB-9946-8BB2-184B388E9E45}" dt="2024-02-29T07:37:24.615" v="819" actId="478"/>
          <ac:spMkLst>
            <pc:docMk/>
            <pc:sldMk cId="2031503251" sldId="307"/>
            <ac:spMk id="14" creationId="{BD8877DB-64AA-442E-8D30-7CB7D5347A00}"/>
          </ac:spMkLst>
        </pc:spChg>
        <pc:picChg chg="add mod">
          <ac:chgData name="Katharina Vahlenkamp" userId="084c5924-0a6d-4934-a6a0-265a543ef163" providerId="ADAL" clId="{63ED5A74-B8DB-9946-8BB2-184B388E9E45}" dt="2024-02-29T07:37:31.994" v="821" actId="1037"/>
          <ac:picMkLst>
            <pc:docMk/>
            <pc:sldMk cId="2031503251" sldId="307"/>
            <ac:picMk id="4" creationId="{7D50C8A6-B0FF-2730-E843-4E0E6206ECEB}"/>
          </ac:picMkLst>
        </pc:picChg>
        <pc:picChg chg="del">
          <ac:chgData name="Katharina Vahlenkamp" userId="084c5924-0a6d-4934-a6a0-265a543ef163" providerId="ADAL" clId="{63ED5A74-B8DB-9946-8BB2-184B388E9E45}" dt="2024-02-26T11:44:29.011" v="437" actId="478"/>
          <ac:picMkLst>
            <pc:docMk/>
            <pc:sldMk cId="2031503251" sldId="307"/>
            <ac:picMk id="5" creationId="{43AD2F3C-F03D-401D-888F-9A849B06E289}"/>
          </ac:picMkLst>
        </pc:picChg>
        <pc:picChg chg="del">
          <ac:chgData name="Katharina Vahlenkamp" userId="084c5924-0a6d-4934-a6a0-265a543ef163" providerId="ADAL" clId="{63ED5A74-B8DB-9946-8BB2-184B388E9E45}" dt="2024-02-26T11:44:11.147" v="432" actId="478"/>
          <ac:picMkLst>
            <pc:docMk/>
            <pc:sldMk cId="2031503251" sldId="307"/>
            <ac:picMk id="6" creationId="{4C61678B-CC02-60C4-0B84-0F19D1590178}"/>
          </ac:picMkLst>
        </pc:picChg>
        <pc:picChg chg="add del mod">
          <ac:chgData name="Katharina Vahlenkamp" userId="084c5924-0a6d-4934-a6a0-265a543ef163" providerId="ADAL" clId="{63ED5A74-B8DB-9946-8BB2-184B388E9E45}" dt="2024-02-29T07:37:24.615" v="819" actId="478"/>
          <ac:picMkLst>
            <pc:docMk/>
            <pc:sldMk cId="2031503251" sldId="307"/>
            <ac:picMk id="7" creationId="{69F9A5D1-2B0D-1762-0770-26B03E5200C2}"/>
          </ac:picMkLst>
        </pc:picChg>
        <pc:picChg chg="add mod modCrop">
          <ac:chgData name="Katharina Vahlenkamp" userId="084c5924-0a6d-4934-a6a0-265a543ef163" providerId="ADAL" clId="{63ED5A74-B8DB-9946-8BB2-184B388E9E45}" dt="2024-02-26T11:45:28.990" v="455" actId="732"/>
          <ac:picMkLst>
            <pc:docMk/>
            <pc:sldMk cId="2031503251" sldId="307"/>
            <ac:picMk id="10" creationId="{FF3470E5-1C3E-1A3B-A6CF-DD4D106B1E9C}"/>
          </ac:picMkLst>
        </pc:picChg>
      </pc:sldChg>
      <pc:sldChg chg="add del">
        <pc:chgData name="Katharina Vahlenkamp" userId="084c5924-0a6d-4934-a6a0-265a543ef163" providerId="ADAL" clId="{63ED5A74-B8DB-9946-8BB2-184B388E9E45}" dt="2024-02-26T11:11:31.405" v="199"/>
        <pc:sldMkLst>
          <pc:docMk/>
          <pc:sldMk cId="2424321696" sldId="307"/>
        </pc:sldMkLst>
      </pc:sldChg>
      <pc:sldChg chg="addSp delSp modSp add mod">
        <pc:chgData name="Katharina Vahlenkamp" userId="084c5924-0a6d-4934-a6a0-265a543ef163" providerId="ADAL" clId="{63ED5A74-B8DB-9946-8BB2-184B388E9E45}" dt="2024-02-29T13:21:53.405" v="1720" actId="20577"/>
        <pc:sldMkLst>
          <pc:docMk/>
          <pc:sldMk cId="1694402176" sldId="308"/>
        </pc:sldMkLst>
        <pc:spChg chg="mod">
          <ac:chgData name="Katharina Vahlenkamp" userId="084c5924-0a6d-4934-a6a0-265a543ef163" providerId="ADAL" clId="{63ED5A74-B8DB-9946-8BB2-184B388E9E45}" dt="2024-02-28T15:04:48.782" v="793" actId="2711"/>
          <ac:spMkLst>
            <pc:docMk/>
            <pc:sldMk cId="1694402176" sldId="308"/>
            <ac:spMk id="2" creationId="{94AC99E9-C45F-B1A9-A4DD-2D642D0C7317}"/>
          </ac:spMkLst>
        </pc:spChg>
        <pc:spChg chg="del mod">
          <ac:chgData name="Katharina Vahlenkamp" userId="084c5924-0a6d-4934-a6a0-265a543ef163" providerId="ADAL" clId="{63ED5A74-B8DB-9946-8BB2-184B388E9E45}" dt="2024-02-29T10:02:13.997" v="986" actId="478"/>
          <ac:spMkLst>
            <pc:docMk/>
            <pc:sldMk cId="1694402176" sldId="308"/>
            <ac:spMk id="3" creationId="{2458927B-5374-89D4-9CC0-47671D4F293D}"/>
          </ac:spMkLst>
        </pc:spChg>
        <pc:spChg chg="mod">
          <ac:chgData name="Katharina Vahlenkamp" userId="084c5924-0a6d-4934-a6a0-265a543ef163" providerId="ADAL" clId="{63ED5A74-B8DB-9946-8BB2-184B388E9E45}" dt="2024-02-29T10:22:06.363" v="1305" actId="20577"/>
          <ac:spMkLst>
            <pc:docMk/>
            <pc:sldMk cId="1694402176" sldId="308"/>
            <ac:spMk id="6" creationId="{A01B068B-7CE8-CE89-9178-7FF1D371C225}"/>
          </ac:spMkLst>
        </pc:spChg>
        <pc:spChg chg="del">
          <ac:chgData name="Katharina Vahlenkamp" userId="084c5924-0a6d-4934-a6a0-265a543ef163" providerId="ADAL" clId="{63ED5A74-B8DB-9946-8BB2-184B388E9E45}" dt="2024-02-29T10:01:47.566" v="915" actId="478"/>
          <ac:spMkLst>
            <pc:docMk/>
            <pc:sldMk cId="1694402176" sldId="308"/>
            <ac:spMk id="7" creationId="{DD9E2B81-6EFE-D41B-34FD-ACDDCF8791F4}"/>
          </ac:spMkLst>
        </pc:spChg>
        <pc:spChg chg="del">
          <ac:chgData name="Katharina Vahlenkamp" userId="084c5924-0a6d-4934-a6a0-265a543ef163" providerId="ADAL" clId="{63ED5A74-B8DB-9946-8BB2-184B388E9E45}" dt="2024-02-29T10:01:50.529" v="919" actId="478"/>
          <ac:spMkLst>
            <pc:docMk/>
            <pc:sldMk cId="1694402176" sldId="308"/>
            <ac:spMk id="9" creationId="{E02F34BD-40D2-C8E0-6B68-A64AB83925C4}"/>
          </ac:spMkLst>
        </pc:spChg>
        <pc:spChg chg="del">
          <ac:chgData name="Katharina Vahlenkamp" userId="084c5924-0a6d-4934-a6a0-265a543ef163" providerId="ADAL" clId="{63ED5A74-B8DB-9946-8BB2-184B388E9E45}" dt="2024-02-29T10:01:48.751" v="917" actId="478"/>
          <ac:spMkLst>
            <pc:docMk/>
            <pc:sldMk cId="1694402176" sldId="308"/>
            <ac:spMk id="11" creationId="{170AE809-909F-3ED5-0AAF-A9569406954A}"/>
          </ac:spMkLst>
        </pc:spChg>
        <pc:spChg chg="del">
          <ac:chgData name="Katharina Vahlenkamp" userId="084c5924-0a6d-4934-a6a0-265a543ef163" providerId="ADAL" clId="{63ED5A74-B8DB-9946-8BB2-184B388E9E45}" dt="2024-02-29T10:01:49.454" v="918" actId="478"/>
          <ac:spMkLst>
            <pc:docMk/>
            <pc:sldMk cId="1694402176" sldId="308"/>
            <ac:spMk id="20" creationId="{C5951864-97B6-CE9A-1B83-C54945E3E4FA}"/>
          </ac:spMkLst>
        </pc:spChg>
        <pc:spChg chg="del mod">
          <ac:chgData name="Katharina Vahlenkamp" userId="084c5924-0a6d-4934-a6a0-265a543ef163" providerId="ADAL" clId="{63ED5A74-B8DB-9946-8BB2-184B388E9E45}" dt="2024-02-29T10:02:14.943" v="987" actId="478"/>
          <ac:spMkLst>
            <pc:docMk/>
            <pc:sldMk cId="1694402176" sldId="308"/>
            <ac:spMk id="31" creationId="{83CBE79F-DB38-D909-3AB8-0DE141A9D7E6}"/>
          </ac:spMkLst>
        </pc:spChg>
        <pc:spChg chg="del mod">
          <ac:chgData name="Katharina Vahlenkamp" userId="084c5924-0a6d-4934-a6a0-265a543ef163" providerId="ADAL" clId="{63ED5A74-B8DB-9946-8BB2-184B388E9E45}" dt="2024-02-29T10:02:10.037" v="983" actId="478"/>
          <ac:spMkLst>
            <pc:docMk/>
            <pc:sldMk cId="1694402176" sldId="308"/>
            <ac:spMk id="32" creationId="{24ED796F-ED49-ECC1-2895-68A566719919}"/>
          </ac:spMkLst>
        </pc:spChg>
        <pc:spChg chg="del mod">
          <ac:chgData name="Katharina Vahlenkamp" userId="084c5924-0a6d-4934-a6a0-265a543ef163" providerId="ADAL" clId="{63ED5A74-B8DB-9946-8BB2-184B388E9E45}" dt="2024-02-29T10:02:11.994" v="984" actId="478"/>
          <ac:spMkLst>
            <pc:docMk/>
            <pc:sldMk cId="1694402176" sldId="308"/>
            <ac:spMk id="33" creationId="{5A2D7C0F-20DB-B5C0-2906-82553332538D}"/>
          </ac:spMkLst>
        </pc:spChg>
        <pc:spChg chg="del mod">
          <ac:chgData name="Katharina Vahlenkamp" userId="084c5924-0a6d-4934-a6a0-265a543ef163" providerId="ADAL" clId="{63ED5A74-B8DB-9946-8BB2-184B388E9E45}" dt="2024-02-29T10:02:12.940" v="985" actId="478"/>
          <ac:spMkLst>
            <pc:docMk/>
            <pc:sldMk cId="1694402176" sldId="308"/>
            <ac:spMk id="34" creationId="{6A1325FB-7915-BDF6-9469-C280BE0E9D3B}"/>
          </ac:spMkLst>
        </pc:spChg>
        <pc:spChg chg="add mod">
          <ac:chgData name="Katharina Vahlenkamp" userId="084c5924-0a6d-4934-a6a0-265a543ef163" providerId="ADAL" clId="{63ED5A74-B8DB-9946-8BB2-184B388E9E45}" dt="2024-02-29T13:21:53.405" v="1720" actId="20577"/>
          <ac:spMkLst>
            <pc:docMk/>
            <pc:sldMk cId="1694402176" sldId="308"/>
            <ac:spMk id="37" creationId="{E1F509C0-E726-A567-0C1B-70B93B3933E6}"/>
          </ac:spMkLst>
        </pc:spChg>
        <pc:spChg chg="add mod">
          <ac:chgData name="Katharina Vahlenkamp" userId="084c5924-0a6d-4934-a6a0-265a543ef163" providerId="ADAL" clId="{63ED5A74-B8DB-9946-8BB2-184B388E9E45}" dt="2024-02-29T13:18:27.398" v="1691" actId="20577"/>
          <ac:spMkLst>
            <pc:docMk/>
            <pc:sldMk cId="1694402176" sldId="308"/>
            <ac:spMk id="38" creationId="{BACE3B26-D74F-F0DC-DF01-EFF0BA7EE03A}"/>
          </ac:spMkLst>
        </pc:spChg>
        <pc:grpChg chg="del">
          <ac:chgData name="Katharina Vahlenkamp" userId="084c5924-0a6d-4934-a6a0-265a543ef163" providerId="ADAL" clId="{63ED5A74-B8DB-9946-8BB2-184B388E9E45}" dt="2024-02-29T10:01:48.255" v="916" actId="478"/>
          <ac:grpSpMkLst>
            <pc:docMk/>
            <pc:sldMk cId="1694402176" sldId="308"/>
            <ac:grpSpMk id="19" creationId="{F22FED66-E6A8-1960-0C0D-512B040778D9}"/>
          </ac:grpSpMkLst>
        </pc:grpChg>
        <pc:grpChg chg="del">
          <ac:chgData name="Katharina Vahlenkamp" userId="084c5924-0a6d-4934-a6a0-265a543ef163" providerId="ADAL" clId="{63ED5A74-B8DB-9946-8BB2-184B388E9E45}" dt="2024-02-29T10:01:46.439" v="914" actId="478"/>
          <ac:grpSpMkLst>
            <pc:docMk/>
            <pc:sldMk cId="1694402176" sldId="308"/>
            <ac:grpSpMk id="30" creationId="{F573A77A-4B5F-ECCC-F921-1753E6E42B4F}"/>
          </ac:grpSpMkLst>
        </pc:grpChg>
        <pc:picChg chg="mod">
          <ac:chgData name="Katharina Vahlenkamp" userId="084c5924-0a6d-4934-a6a0-265a543ef163" providerId="ADAL" clId="{63ED5A74-B8DB-9946-8BB2-184B388E9E45}" dt="2024-02-29T10:28:02.808" v="1335" actId="14826"/>
          <ac:picMkLst>
            <pc:docMk/>
            <pc:sldMk cId="1694402176" sldId="308"/>
            <ac:picMk id="4" creationId="{F292C014-D075-0A49-7BF2-C46B7CBA4FEE}"/>
          </ac:picMkLst>
        </pc:picChg>
        <pc:picChg chg="add mod">
          <ac:chgData name="Katharina Vahlenkamp" userId="084c5924-0a6d-4934-a6a0-265a543ef163" providerId="ADAL" clId="{63ED5A74-B8DB-9946-8BB2-184B388E9E45}" dt="2024-02-29T11:45:15.498" v="1585" actId="14826"/>
          <ac:picMkLst>
            <pc:docMk/>
            <pc:sldMk cId="1694402176" sldId="308"/>
            <ac:picMk id="8" creationId="{DFB26888-626A-D327-5235-D1000BE90945}"/>
          </ac:picMkLst>
        </pc:picChg>
        <pc:picChg chg="add mod">
          <ac:chgData name="Katharina Vahlenkamp" userId="084c5924-0a6d-4934-a6a0-265a543ef163" providerId="ADAL" clId="{63ED5A74-B8DB-9946-8BB2-184B388E9E45}" dt="2024-02-29T10:28:20.500" v="1337" actId="14826"/>
          <ac:picMkLst>
            <pc:docMk/>
            <pc:sldMk cId="1694402176" sldId="308"/>
            <ac:picMk id="35" creationId="{9879B37C-2186-EA12-C9F5-A760B57EB851}"/>
          </ac:picMkLst>
        </pc:picChg>
        <pc:picChg chg="add mod">
          <ac:chgData name="Katharina Vahlenkamp" userId="084c5924-0a6d-4934-a6a0-265a543ef163" providerId="ADAL" clId="{63ED5A74-B8DB-9946-8BB2-184B388E9E45}" dt="2024-02-29T11:45:20.096" v="1586" actId="14826"/>
          <ac:picMkLst>
            <pc:docMk/>
            <pc:sldMk cId="1694402176" sldId="308"/>
            <ac:picMk id="36" creationId="{0A315636-679A-4D81-75A7-5DA04D2A0C50}"/>
          </ac:picMkLst>
        </pc:picChg>
      </pc:sldChg>
      <pc:sldChg chg="addSp delSp modSp add del mod setBg">
        <pc:chgData name="Katharina Vahlenkamp" userId="084c5924-0a6d-4934-a6a0-265a543ef163" providerId="ADAL" clId="{63ED5A74-B8DB-9946-8BB2-184B388E9E45}" dt="2024-02-29T10:15:22.933" v="1195" actId="2696"/>
        <pc:sldMkLst>
          <pc:docMk/>
          <pc:sldMk cId="2132995502" sldId="309"/>
        </pc:sldMkLst>
        <pc:spChg chg="add del mod">
          <ac:chgData name="Katharina Vahlenkamp" userId="084c5924-0a6d-4934-a6a0-265a543ef163" providerId="ADAL" clId="{63ED5A74-B8DB-9946-8BB2-184B388E9E45}" dt="2024-02-29T10:05:50.473" v="1039" actId="478"/>
          <ac:spMkLst>
            <pc:docMk/>
            <pc:sldMk cId="2132995502" sldId="309"/>
            <ac:spMk id="2" creationId="{7ECD2F7D-A703-2E2C-B32E-30A93B1E159C}"/>
          </ac:spMkLst>
        </pc:spChg>
        <pc:spChg chg="add del mod">
          <ac:chgData name="Katharina Vahlenkamp" userId="084c5924-0a6d-4934-a6a0-265a543ef163" providerId="ADAL" clId="{63ED5A74-B8DB-9946-8BB2-184B388E9E45}" dt="2024-02-29T10:09:21.502" v="1084" actId="478"/>
          <ac:spMkLst>
            <pc:docMk/>
            <pc:sldMk cId="2132995502" sldId="309"/>
            <ac:spMk id="3" creationId="{A08146BE-531B-C561-A751-2DE0BB595EA3}"/>
          </ac:spMkLst>
        </pc:spChg>
        <pc:spChg chg="mod">
          <ac:chgData name="Katharina Vahlenkamp" userId="084c5924-0a6d-4934-a6a0-265a543ef163" providerId="ADAL" clId="{63ED5A74-B8DB-9946-8BB2-184B388E9E45}" dt="2024-02-29T10:10:44.154" v="1105" actId="14100"/>
          <ac:spMkLst>
            <pc:docMk/>
            <pc:sldMk cId="2132995502" sldId="309"/>
            <ac:spMk id="5" creationId="{B356CEE9-881C-3FCC-673F-05CD5372D723}"/>
          </ac:spMkLst>
        </pc:spChg>
        <pc:spChg chg="del">
          <ac:chgData name="Katharina Vahlenkamp" userId="084c5924-0a6d-4934-a6a0-265a543ef163" providerId="ADAL" clId="{63ED5A74-B8DB-9946-8BB2-184B388E9E45}" dt="2024-02-29T07:57:42.423" v="824" actId="478"/>
          <ac:spMkLst>
            <pc:docMk/>
            <pc:sldMk cId="2132995502" sldId="309"/>
            <ac:spMk id="8" creationId="{BD36C074-7EEB-49D4-A0BC-853613B7D8A5}"/>
          </ac:spMkLst>
        </pc:spChg>
        <pc:spChg chg="mod">
          <ac:chgData name="Katharina Vahlenkamp" userId="084c5924-0a6d-4934-a6a0-265a543ef163" providerId="ADAL" clId="{63ED5A74-B8DB-9946-8BB2-184B388E9E45}" dt="2024-02-29T10:10:57.222" v="1110" actId="1076"/>
          <ac:spMkLst>
            <pc:docMk/>
            <pc:sldMk cId="2132995502" sldId="309"/>
            <ac:spMk id="10" creationId="{30AE4001-562A-16F7-C72B-E090496F03B7}"/>
          </ac:spMkLst>
        </pc:spChg>
        <pc:spChg chg="mod">
          <ac:chgData name="Katharina Vahlenkamp" userId="084c5924-0a6d-4934-a6a0-265a543ef163" providerId="ADAL" clId="{63ED5A74-B8DB-9946-8BB2-184B388E9E45}" dt="2024-02-29T10:10:59.739" v="1111" actId="1076"/>
          <ac:spMkLst>
            <pc:docMk/>
            <pc:sldMk cId="2132995502" sldId="309"/>
            <ac:spMk id="12" creationId="{F6C18BF3-AA38-4B18-89F7-713C166CCEA4}"/>
          </ac:spMkLst>
        </pc:spChg>
        <pc:picChg chg="mod">
          <ac:chgData name="Katharina Vahlenkamp" userId="084c5924-0a6d-4934-a6a0-265a543ef163" providerId="ADAL" clId="{63ED5A74-B8DB-9946-8BB2-184B388E9E45}" dt="2024-02-29T10:10:48.655" v="1108" actId="1076"/>
          <ac:picMkLst>
            <pc:docMk/>
            <pc:sldMk cId="2132995502" sldId="309"/>
            <ac:picMk id="4" creationId="{ABBB1D8F-2AA6-4B12-9A0A-90D42C69B17D}"/>
          </ac:picMkLst>
        </pc:picChg>
        <pc:picChg chg="mod">
          <ac:chgData name="Katharina Vahlenkamp" userId="084c5924-0a6d-4934-a6a0-265a543ef163" providerId="ADAL" clId="{63ED5A74-B8DB-9946-8BB2-184B388E9E45}" dt="2024-02-29T10:09:10.538" v="1080" actId="1076"/>
          <ac:picMkLst>
            <pc:docMk/>
            <pc:sldMk cId="2132995502" sldId="309"/>
            <ac:picMk id="7" creationId="{2134A114-531E-429A-BC7D-2C19321605FE}"/>
          </ac:picMkLst>
        </pc:picChg>
        <pc:picChg chg="del">
          <ac:chgData name="Katharina Vahlenkamp" userId="084c5924-0a6d-4934-a6a0-265a543ef163" providerId="ADAL" clId="{63ED5A74-B8DB-9946-8BB2-184B388E9E45}" dt="2024-02-29T07:57:43.842" v="825" actId="478"/>
          <ac:picMkLst>
            <pc:docMk/>
            <pc:sldMk cId="2132995502" sldId="309"/>
            <ac:picMk id="9" creationId="{B4A19D9B-102B-412D-BBBD-C8FBA57D48CF}"/>
          </ac:picMkLst>
        </pc:picChg>
      </pc:sldChg>
      <pc:sldChg chg="modSp add del mod setBg">
        <pc:chgData name="Katharina Vahlenkamp" userId="084c5924-0a6d-4934-a6a0-265a543ef163" providerId="ADAL" clId="{63ED5A74-B8DB-9946-8BB2-184B388E9E45}" dt="2024-02-26T14:19:09.034" v="727" actId="2696"/>
        <pc:sldMkLst>
          <pc:docMk/>
          <pc:sldMk cId="2691130375" sldId="309"/>
        </pc:sldMkLst>
        <pc:spChg chg="mod">
          <ac:chgData name="Katharina Vahlenkamp" userId="084c5924-0a6d-4934-a6a0-265a543ef163" providerId="ADAL" clId="{63ED5A74-B8DB-9946-8BB2-184B388E9E45}" dt="2024-02-26T14:18:57.588" v="724" actId="14100"/>
          <ac:spMkLst>
            <pc:docMk/>
            <pc:sldMk cId="2691130375" sldId="309"/>
            <ac:spMk id="2" creationId="{960CE006-59C2-EEFF-7296-E9D603A8FDB2}"/>
          </ac:spMkLst>
        </pc:spChg>
        <pc:spChg chg="mod">
          <ac:chgData name="Katharina Vahlenkamp" userId="084c5924-0a6d-4934-a6a0-265a543ef163" providerId="ADAL" clId="{63ED5A74-B8DB-9946-8BB2-184B388E9E45}" dt="2024-02-26T14:18:52.471" v="723" actId="1076"/>
          <ac:spMkLst>
            <pc:docMk/>
            <pc:sldMk cId="2691130375" sldId="309"/>
            <ac:spMk id="10" creationId="{C7100FE1-8592-4980-A557-880511A10B81}"/>
          </ac:spMkLst>
        </pc:spChg>
        <pc:spChg chg="mod">
          <ac:chgData name="Katharina Vahlenkamp" userId="084c5924-0a6d-4934-a6a0-265a543ef163" providerId="ADAL" clId="{63ED5A74-B8DB-9946-8BB2-184B388E9E45}" dt="2024-02-26T14:19:02.371" v="726" actId="1076"/>
          <ac:spMkLst>
            <pc:docMk/>
            <pc:sldMk cId="2691130375" sldId="309"/>
            <ac:spMk id="11" creationId="{AD2B8662-81A2-49C5-813C-A1ADBCE38F5B}"/>
          </ac:spMkLst>
        </pc:spChg>
        <pc:picChg chg="mod modCrop">
          <ac:chgData name="Katharina Vahlenkamp" userId="084c5924-0a6d-4934-a6a0-265a543ef163" providerId="ADAL" clId="{63ED5A74-B8DB-9946-8BB2-184B388E9E45}" dt="2024-02-26T14:18:59.838" v="725" actId="1076"/>
          <ac:picMkLst>
            <pc:docMk/>
            <pc:sldMk cId="2691130375" sldId="309"/>
            <ac:picMk id="5" creationId="{43AD2F3C-F03D-401D-888F-9A849B06E289}"/>
          </ac:picMkLst>
        </pc:picChg>
      </pc:sldChg>
      <pc:sldChg chg="add del">
        <pc:chgData name="Katharina Vahlenkamp" userId="084c5924-0a6d-4934-a6a0-265a543ef163" providerId="ADAL" clId="{63ED5A74-B8DB-9946-8BB2-184B388E9E45}" dt="2024-02-26T11:51:46.881" v="579" actId="2696"/>
        <pc:sldMkLst>
          <pc:docMk/>
          <pc:sldMk cId="2981399201" sldId="309"/>
        </pc:sldMkLst>
      </pc:sldChg>
      <pc:sldChg chg="addSp delSp modSp add mod setBg">
        <pc:chgData name="Katharina Vahlenkamp" userId="084c5924-0a6d-4934-a6a0-265a543ef163" providerId="ADAL" clId="{63ED5A74-B8DB-9946-8BB2-184B388E9E45}" dt="2024-02-29T11:16:51.588" v="1549" actId="1037"/>
        <pc:sldMkLst>
          <pc:docMk/>
          <pc:sldMk cId="2154869814" sldId="310"/>
        </pc:sldMkLst>
        <pc:spChg chg="mod">
          <ac:chgData name="Katharina Vahlenkamp" userId="084c5924-0a6d-4934-a6a0-265a543ef163" providerId="ADAL" clId="{63ED5A74-B8DB-9946-8BB2-184B388E9E45}" dt="2024-02-29T10:20:11.791" v="1285" actId="1076"/>
          <ac:spMkLst>
            <pc:docMk/>
            <pc:sldMk cId="2154869814" sldId="310"/>
            <ac:spMk id="2" creationId="{9A851C62-A9DF-119A-0297-0AC35006EFEA}"/>
          </ac:spMkLst>
        </pc:spChg>
        <pc:spChg chg="add del mod">
          <ac:chgData name="Katharina Vahlenkamp" userId="084c5924-0a6d-4934-a6a0-265a543ef163" providerId="ADAL" clId="{63ED5A74-B8DB-9946-8BB2-184B388E9E45}" dt="2024-02-29T10:06:39.999" v="1052" actId="478"/>
          <ac:spMkLst>
            <pc:docMk/>
            <pc:sldMk cId="2154869814" sldId="310"/>
            <ac:spMk id="3" creationId="{140D3325-1571-0CE6-EDF2-125DE4350157}"/>
          </ac:spMkLst>
        </pc:spChg>
        <pc:spChg chg="mod">
          <ac:chgData name="Katharina Vahlenkamp" userId="084c5924-0a6d-4934-a6a0-265a543ef163" providerId="ADAL" clId="{63ED5A74-B8DB-9946-8BB2-184B388E9E45}" dt="2024-02-29T11:03:58.386" v="1479" actId="14100"/>
          <ac:spMkLst>
            <pc:docMk/>
            <pc:sldMk cId="2154869814" sldId="310"/>
            <ac:spMk id="5" creationId="{B356CEE9-881C-3FCC-673F-05CD5372D723}"/>
          </ac:spMkLst>
        </pc:spChg>
        <pc:spChg chg="mod">
          <ac:chgData name="Katharina Vahlenkamp" userId="084c5924-0a6d-4934-a6a0-265a543ef163" providerId="ADAL" clId="{63ED5A74-B8DB-9946-8BB2-184B388E9E45}" dt="2024-02-29T10:20:11.791" v="1285" actId="1076"/>
          <ac:spMkLst>
            <pc:docMk/>
            <pc:sldMk cId="2154869814" sldId="310"/>
            <ac:spMk id="6" creationId="{9A3D2BD1-D749-1C62-9F5E-67F6F332DCC8}"/>
          </ac:spMkLst>
        </pc:spChg>
        <pc:spChg chg="del mod">
          <ac:chgData name="Katharina Vahlenkamp" userId="084c5924-0a6d-4934-a6a0-265a543ef163" providerId="ADAL" clId="{63ED5A74-B8DB-9946-8BB2-184B388E9E45}" dt="2024-02-29T07:58:04.991" v="831" actId="478"/>
          <ac:spMkLst>
            <pc:docMk/>
            <pc:sldMk cId="2154869814" sldId="310"/>
            <ac:spMk id="8" creationId="{C81C86F1-F49D-4A88-A123-D59B75196D46}"/>
          </ac:spMkLst>
        </pc:spChg>
        <pc:spChg chg="del">
          <ac:chgData name="Katharina Vahlenkamp" userId="084c5924-0a6d-4934-a6a0-265a543ef163" providerId="ADAL" clId="{63ED5A74-B8DB-9946-8BB2-184B388E9E45}" dt="2024-02-29T07:58:06.342" v="832" actId="478"/>
          <ac:spMkLst>
            <pc:docMk/>
            <pc:sldMk cId="2154869814" sldId="310"/>
            <ac:spMk id="10" creationId="{39BBF454-E35B-4AD5-A7E7-37C818369FE2}"/>
          </ac:spMkLst>
        </pc:spChg>
        <pc:spChg chg="add mod">
          <ac:chgData name="Katharina Vahlenkamp" userId="084c5924-0a6d-4934-a6a0-265a543ef163" providerId="ADAL" clId="{63ED5A74-B8DB-9946-8BB2-184B388E9E45}" dt="2024-02-29T11:16:51.588" v="1549" actId="1037"/>
          <ac:spMkLst>
            <pc:docMk/>
            <pc:sldMk cId="2154869814" sldId="310"/>
            <ac:spMk id="11" creationId="{E0C08464-C23A-EE7A-8E11-578423602239}"/>
          </ac:spMkLst>
        </pc:spChg>
        <pc:picChg chg="add del mod">
          <ac:chgData name="Katharina Vahlenkamp" userId="084c5924-0a6d-4934-a6a0-265a543ef163" providerId="ADAL" clId="{63ED5A74-B8DB-9946-8BB2-184B388E9E45}" dt="2024-02-29T10:14:03.269" v="1158" actId="478"/>
          <ac:picMkLst>
            <pc:docMk/>
            <pc:sldMk cId="2154869814" sldId="310"/>
            <ac:picMk id="4" creationId="{6AF53056-B799-ED00-BEF8-252C13E03BFF}"/>
          </ac:picMkLst>
        </pc:picChg>
        <pc:picChg chg="mod modCrop">
          <ac:chgData name="Katharina Vahlenkamp" userId="084c5924-0a6d-4934-a6a0-265a543ef163" providerId="ADAL" clId="{63ED5A74-B8DB-9946-8BB2-184B388E9E45}" dt="2024-02-29T11:04:07.037" v="1481" actId="732"/>
          <ac:picMkLst>
            <pc:docMk/>
            <pc:sldMk cId="2154869814" sldId="310"/>
            <ac:picMk id="7" creationId="{D8AF33D5-24B7-465E-9271-403D7545A7FD}"/>
          </ac:picMkLst>
        </pc:picChg>
        <pc:picChg chg="mod">
          <ac:chgData name="Katharina Vahlenkamp" userId="084c5924-0a6d-4934-a6a0-265a543ef163" providerId="ADAL" clId="{63ED5A74-B8DB-9946-8BB2-184B388E9E45}" dt="2024-02-29T10:13:41.769" v="1156" actId="1076"/>
          <ac:picMkLst>
            <pc:docMk/>
            <pc:sldMk cId="2154869814" sldId="310"/>
            <ac:picMk id="9" creationId="{AB16B9C3-2C3D-44D3-876C-1B5575A4A490}"/>
          </ac:picMkLst>
        </pc:picChg>
        <pc:picChg chg="add mod">
          <ac:chgData name="Katharina Vahlenkamp" userId="084c5924-0a6d-4934-a6a0-265a543ef163" providerId="ADAL" clId="{63ED5A74-B8DB-9946-8BB2-184B388E9E45}" dt="2024-02-29T11:03:54.671" v="1478" actId="1076"/>
          <ac:picMkLst>
            <pc:docMk/>
            <pc:sldMk cId="2154869814" sldId="310"/>
            <ac:picMk id="12" creationId="{69374C01-FD6D-EE71-012D-A2FB40A1B091}"/>
          </ac:picMkLst>
        </pc:picChg>
      </pc:sldChg>
      <pc:sldChg chg="delSp modSp add mod">
        <pc:chgData name="Katharina Vahlenkamp" userId="084c5924-0a6d-4934-a6a0-265a543ef163" providerId="ADAL" clId="{63ED5A74-B8DB-9946-8BB2-184B388E9E45}" dt="2024-02-29T13:19:38.060" v="1719" actId="20577"/>
        <pc:sldMkLst>
          <pc:docMk/>
          <pc:sldMk cId="2600180742" sldId="311"/>
        </pc:sldMkLst>
        <pc:spChg chg="mod">
          <ac:chgData name="Katharina Vahlenkamp" userId="084c5924-0a6d-4934-a6a0-265a543ef163" providerId="ADAL" clId="{63ED5A74-B8DB-9946-8BB2-184B388E9E45}" dt="2024-02-29T09:55:56.293" v="904" actId="20577"/>
          <ac:spMkLst>
            <pc:docMk/>
            <pc:sldMk cId="2600180742" sldId="311"/>
            <ac:spMk id="2" creationId="{94AC99E9-C45F-B1A9-A4DD-2D642D0C7317}"/>
          </ac:spMkLst>
        </pc:spChg>
        <pc:spChg chg="del">
          <ac:chgData name="Katharina Vahlenkamp" userId="084c5924-0a6d-4934-a6a0-265a543ef163" providerId="ADAL" clId="{63ED5A74-B8DB-9946-8BB2-184B388E9E45}" dt="2024-02-29T13:12:25.884" v="1632" actId="478"/>
          <ac:spMkLst>
            <pc:docMk/>
            <pc:sldMk cId="2600180742" sldId="311"/>
            <ac:spMk id="6" creationId="{A01B068B-7CE8-CE89-9178-7FF1D371C225}"/>
          </ac:spMkLst>
        </pc:spChg>
        <pc:spChg chg="mod">
          <ac:chgData name="Katharina Vahlenkamp" userId="084c5924-0a6d-4934-a6a0-265a543ef163" providerId="ADAL" clId="{63ED5A74-B8DB-9946-8BB2-184B388E9E45}" dt="2024-02-29T13:12:34.210" v="1634" actId="14100"/>
          <ac:spMkLst>
            <pc:docMk/>
            <pc:sldMk cId="2600180742" sldId="311"/>
            <ac:spMk id="11" creationId="{170AE809-909F-3ED5-0AAF-A9569406954A}"/>
          </ac:spMkLst>
        </pc:spChg>
        <pc:spChg chg="mod">
          <ac:chgData name="Katharina Vahlenkamp" userId="084c5924-0a6d-4934-a6a0-265a543ef163" providerId="ADAL" clId="{63ED5A74-B8DB-9946-8BB2-184B388E9E45}" dt="2024-02-29T09:56:36.926" v="913" actId="1076"/>
          <ac:spMkLst>
            <pc:docMk/>
            <pc:sldMk cId="2600180742" sldId="311"/>
            <ac:spMk id="31" creationId="{83CBE79F-DB38-D909-3AB8-0DE141A9D7E6}"/>
          </ac:spMkLst>
        </pc:spChg>
        <pc:spChg chg="mod">
          <ac:chgData name="Katharina Vahlenkamp" userId="084c5924-0a6d-4934-a6a0-265a543ef163" providerId="ADAL" clId="{63ED5A74-B8DB-9946-8BB2-184B388E9E45}" dt="2024-02-29T09:56:30.376" v="911" actId="1076"/>
          <ac:spMkLst>
            <pc:docMk/>
            <pc:sldMk cId="2600180742" sldId="311"/>
            <ac:spMk id="32" creationId="{24ED796F-ED49-ECC1-2895-68A566719919}"/>
          </ac:spMkLst>
        </pc:spChg>
        <pc:spChg chg="mod">
          <ac:chgData name="Katharina Vahlenkamp" userId="084c5924-0a6d-4934-a6a0-265a543ef163" providerId="ADAL" clId="{63ED5A74-B8DB-9946-8BB2-184B388E9E45}" dt="2024-02-29T09:56:33.259" v="912" actId="1076"/>
          <ac:spMkLst>
            <pc:docMk/>
            <pc:sldMk cId="2600180742" sldId="311"/>
            <ac:spMk id="33" creationId="{5A2D7C0F-20DB-B5C0-2906-82553332538D}"/>
          </ac:spMkLst>
        </pc:spChg>
        <pc:spChg chg="mod">
          <ac:chgData name="Katharina Vahlenkamp" userId="084c5924-0a6d-4934-a6a0-265a543ef163" providerId="ADAL" clId="{63ED5A74-B8DB-9946-8BB2-184B388E9E45}" dt="2024-02-29T13:19:38.060" v="1719" actId="20577"/>
          <ac:spMkLst>
            <pc:docMk/>
            <pc:sldMk cId="2600180742" sldId="311"/>
            <ac:spMk id="34" creationId="{6A1325FB-7915-BDF6-9469-C280BE0E9D3B}"/>
          </ac:spMkLst>
        </pc:spChg>
        <pc:picChg chg="mod">
          <ac:chgData name="Katharina Vahlenkamp" userId="084c5924-0a6d-4934-a6a0-265a543ef163" providerId="ADAL" clId="{63ED5A74-B8DB-9946-8BB2-184B388E9E45}" dt="2024-02-29T11:44:29.961" v="1583" actId="14826"/>
          <ac:picMkLst>
            <pc:docMk/>
            <pc:sldMk cId="2600180742" sldId="311"/>
            <ac:picMk id="4" creationId="{F292C014-D075-0A49-7BF2-C46B7CBA4FEE}"/>
          </ac:picMkLst>
        </pc:picChg>
        <pc:cxnChg chg="mod">
          <ac:chgData name="Katharina Vahlenkamp" userId="084c5924-0a6d-4934-a6a0-265a543ef163" providerId="ADAL" clId="{63ED5A74-B8DB-9946-8BB2-184B388E9E45}" dt="2024-02-29T09:56:15.228" v="909" actId="1036"/>
          <ac:cxnSpMkLst>
            <pc:docMk/>
            <pc:sldMk cId="2600180742" sldId="311"/>
            <ac:cxnSpMk id="15" creationId="{8FBA5026-50F4-2DA8-33BF-D55399AFC99A}"/>
          </ac:cxnSpMkLst>
        </pc:cxnChg>
      </pc:sldChg>
      <pc:sldChg chg="addSp delSp modSp add del mod ord setBg">
        <pc:chgData name="Katharina Vahlenkamp" userId="084c5924-0a6d-4934-a6a0-265a543ef163" providerId="ADAL" clId="{63ED5A74-B8DB-9946-8BB2-184B388E9E45}" dt="2024-02-29T10:15:22.930" v="1194" actId="2696"/>
        <pc:sldMkLst>
          <pc:docMk/>
          <pc:sldMk cId="2123700980" sldId="312"/>
        </pc:sldMkLst>
        <pc:spChg chg="mod">
          <ac:chgData name="Katharina Vahlenkamp" userId="084c5924-0a6d-4934-a6a0-265a543ef163" providerId="ADAL" clId="{63ED5A74-B8DB-9946-8BB2-184B388E9E45}" dt="2024-02-29T10:12:04.722" v="1133" actId="14100"/>
          <ac:spMkLst>
            <pc:docMk/>
            <pc:sldMk cId="2123700980" sldId="312"/>
            <ac:spMk id="2" creationId="{9A851C62-A9DF-119A-0297-0AC35006EFEA}"/>
          </ac:spMkLst>
        </pc:spChg>
        <pc:spChg chg="add del mod">
          <ac:chgData name="Katharina Vahlenkamp" userId="084c5924-0a6d-4934-a6a0-265a543ef163" providerId="ADAL" clId="{63ED5A74-B8DB-9946-8BB2-184B388E9E45}" dt="2024-02-29T10:11:42.107" v="1123" actId="478"/>
          <ac:spMkLst>
            <pc:docMk/>
            <pc:sldMk cId="2123700980" sldId="312"/>
            <ac:spMk id="3" creationId="{8B861008-1428-EBAB-BA14-6F50711408C9}"/>
          </ac:spMkLst>
        </pc:spChg>
        <pc:spChg chg="mod">
          <ac:chgData name="Katharina Vahlenkamp" userId="084c5924-0a6d-4934-a6a0-265a543ef163" providerId="ADAL" clId="{63ED5A74-B8DB-9946-8BB2-184B388E9E45}" dt="2024-02-29T10:11:05.306" v="1112" actId="1076"/>
          <ac:spMkLst>
            <pc:docMk/>
            <pc:sldMk cId="2123700980" sldId="312"/>
            <ac:spMk id="5" creationId="{B356CEE9-881C-3FCC-673F-05CD5372D723}"/>
          </ac:spMkLst>
        </pc:spChg>
        <pc:spChg chg="mod">
          <ac:chgData name="Katharina Vahlenkamp" userId="084c5924-0a6d-4934-a6a0-265a543ef163" providerId="ADAL" clId="{63ED5A74-B8DB-9946-8BB2-184B388E9E45}" dt="2024-02-29T10:11:59.230" v="1131" actId="1038"/>
          <ac:spMkLst>
            <pc:docMk/>
            <pc:sldMk cId="2123700980" sldId="312"/>
            <ac:spMk id="6" creationId="{9A3D2BD1-D749-1C62-9F5E-67F6F332DCC8}"/>
          </ac:spMkLst>
        </pc:spChg>
        <pc:spChg chg="add mod">
          <ac:chgData name="Katharina Vahlenkamp" userId="084c5924-0a6d-4934-a6a0-265a543ef163" providerId="ADAL" clId="{63ED5A74-B8DB-9946-8BB2-184B388E9E45}" dt="2024-02-29T10:11:59.230" v="1131" actId="1038"/>
          <ac:spMkLst>
            <pc:docMk/>
            <pc:sldMk cId="2123700980" sldId="312"/>
            <ac:spMk id="8" creationId="{C3750180-8976-CF9C-A52F-3F37B993C177}"/>
          </ac:spMkLst>
        </pc:spChg>
        <pc:picChg chg="del mod">
          <ac:chgData name="Katharina Vahlenkamp" userId="084c5924-0a6d-4934-a6a0-265a543ef163" providerId="ADAL" clId="{63ED5A74-B8DB-9946-8BB2-184B388E9E45}" dt="2024-02-29T10:11:42.107" v="1123" actId="478"/>
          <ac:picMkLst>
            <pc:docMk/>
            <pc:sldMk cId="2123700980" sldId="312"/>
            <ac:picMk id="4" creationId="{6AF53056-B799-ED00-BEF8-252C13E03BFF}"/>
          </ac:picMkLst>
        </pc:picChg>
        <pc:picChg chg="mod modCrop">
          <ac:chgData name="Katharina Vahlenkamp" userId="084c5924-0a6d-4934-a6a0-265a543ef163" providerId="ADAL" clId="{63ED5A74-B8DB-9946-8BB2-184B388E9E45}" dt="2024-02-29T10:11:13.328" v="1113" actId="732"/>
          <ac:picMkLst>
            <pc:docMk/>
            <pc:sldMk cId="2123700980" sldId="312"/>
            <ac:picMk id="7" creationId="{D8AF33D5-24B7-465E-9271-403D7545A7FD}"/>
          </ac:picMkLst>
        </pc:picChg>
        <pc:picChg chg="mod">
          <ac:chgData name="Katharina Vahlenkamp" userId="084c5924-0a6d-4934-a6a0-265a543ef163" providerId="ADAL" clId="{63ED5A74-B8DB-9946-8BB2-184B388E9E45}" dt="2024-02-29T10:08:52.070" v="1073" actId="1076"/>
          <ac:picMkLst>
            <pc:docMk/>
            <pc:sldMk cId="2123700980" sldId="312"/>
            <ac:picMk id="9" creationId="{AB16B9C3-2C3D-44D3-876C-1B5575A4A490}"/>
          </ac:picMkLst>
        </pc:picChg>
        <pc:picChg chg="add mod">
          <ac:chgData name="Katharina Vahlenkamp" userId="084c5924-0a6d-4934-a6a0-265a543ef163" providerId="ADAL" clId="{63ED5A74-B8DB-9946-8BB2-184B388E9E45}" dt="2024-02-29T10:11:59.230" v="1131" actId="1038"/>
          <ac:picMkLst>
            <pc:docMk/>
            <pc:sldMk cId="2123700980" sldId="312"/>
            <ac:picMk id="10" creationId="{F57B643F-E1DE-473A-988A-DBBA4347F9D7}"/>
          </ac:picMkLst>
        </pc:picChg>
      </pc:sldChg>
      <pc:sldChg chg="addSp delSp modSp add mod setBg">
        <pc:chgData name="Katharina Vahlenkamp" userId="084c5924-0a6d-4934-a6a0-265a543ef163" providerId="ADAL" clId="{63ED5A74-B8DB-9946-8BB2-184B388E9E45}" dt="2024-02-29T10:22:24.214" v="1308" actId="478"/>
        <pc:sldMkLst>
          <pc:docMk/>
          <pc:sldMk cId="745307030" sldId="313"/>
        </pc:sldMkLst>
        <pc:spChg chg="add del mod">
          <ac:chgData name="Katharina Vahlenkamp" userId="084c5924-0a6d-4934-a6a0-265a543ef163" providerId="ADAL" clId="{63ED5A74-B8DB-9946-8BB2-184B388E9E45}" dt="2024-02-29T10:22:24.214" v="1308" actId="478"/>
          <ac:spMkLst>
            <pc:docMk/>
            <pc:sldMk cId="745307030" sldId="313"/>
            <ac:spMk id="2" creationId="{B45DA981-9C0D-5CF3-389A-0F62AFF2ED6E}"/>
          </ac:spMkLst>
        </pc:spChg>
        <pc:spChg chg="mod">
          <ac:chgData name="Katharina Vahlenkamp" userId="084c5924-0a6d-4934-a6a0-265a543ef163" providerId="ADAL" clId="{63ED5A74-B8DB-9946-8BB2-184B388E9E45}" dt="2024-02-29T10:12:33.774" v="1141" actId="1036"/>
          <ac:spMkLst>
            <pc:docMk/>
            <pc:sldMk cId="745307030" sldId="313"/>
            <ac:spMk id="5" creationId="{B356CEE9-881C-3FCC-673F-05CD5372D723}"/>
          </ac:spMkLst>
        </pc:spChg>
        <pc:spChg chg="mod">
          <ac:chgData name="Katharina Vahlenkamp" userId="084c5924-0a6d-4934-a6a0-265a543ef163" providerId="ADAL" clId="{63ED5A74-B8DB-9946-8BB2-184B388E9E45}" dt="2024-02-29T10:18:56.786" v="1254" actId="948"/>
          <ac:spMkLst>
            <pc:docMk/>
            <pc:sldMk cId="745307030" sldId="313"/>
            <ac:spMk id="10" creationId="{30AE4001-562A-16F7-C72B-E090496F03B7}"/>
          </ac:spMkLst>
        </pc:spChg>
        <pc:spChg chg="mod">
          <ac:chgData name="Katharina Vahlenkamp" userId="084c5924-0a6d-4934-a6a0-265a543ef163" providerId="ADAL" clId="{63ED5A74-B8DB-9946-8BB2-184B388E9E45}" dt="2024-02-29T10:18:59.323" v="1255" actId="1076"/>
          <ac:spMkLst>
            <pc:docMk/>
            <pc:sldMk cId="745307030" sldId="313"/>
            <ac:spMk id="12" creationId="{F6C18BF3-AA38-4B18-89F7-713C166CCEA4}"/>
          </ac:spMkLst>
        </pc:spChg>
        <pc:picChg chg="mod">
          <ac:chgData name="Katharina Vahlenkamp" userId="084c5924-0a6d-4934-a6a0-265a543ef163" providerId="ADAL" clId="{63ED5A74-B8DB-9946-8BB2-184B388E9E45}" dt="2024-02-29T10:12:44.952" v="1145" actId="1076"/>
          <ac:picMkLst>
            <pc:docMk/>
            <pc:sldMk cId="745307030" sldId="313"/>
            <ac:picMk id="4" creationId="{ABBB1D8F-2AA6-4B12-9A0A-90D42C69B17D}"/>
          </ac:picMkLst>
        </pc:picChg>
        <pc:picChg chg="mod">
          <ac:chgData name="Katharina Vahlenkamp" userId="084c5924-0a6d-4934-a6a0-265a543ef163" providerId="ADAL" clId="{63ED5A74-B8DB-9946-8BB2-184B388E9E45}" dt="2024-02-29T10:12:41.653" v="1144" actId="1076"/>
          <ac:picMkLst>
            <pc:docMk/>
            <pc:sldMk cId="745307030" sldId="313"/>
            <ac:picMk id="7" creationId="{2134A114-531E-429A-BC7D-2C19321605FE}"/>
          </ac:picMkLst>
        </pc:picChg>
      </pc:sldChg>
      <pc:sldChg chg="delSp modSp add mod setBg">
        <pc:chgData name="Katharina Vahlenkamp" userId="084c5924-0a6d-4934-a6a0-265a543ef163" providerId="ADAL" clId="{63ED5A74-B8DB-9946-8BB2-184B388E9E45}" dt="2024-02-29T10:23:30.910" v="1331" actId="1076"/>
        <pc:sldMkLst>
          <pc:docMk/>
          <pc:sldMk cId="2908373741" sldId="314"/>
        </pc:sldMkLst>
        <pc:spChg chg="mod">
          <ac:chgData name="Katharina Vahlenkamp" userId="084c5924-0a6d-4934-a6a0-265a543ef163" providerId="ADAL" clId="{63ED5A74-B8DB-9946-8BB2-184B388E9E45}" dt="2024-02-29T10:16:11.603" v="1206" actId="14100"/>
          <ac:spMkLst>
            <pc:docMk/>
            <pc:sldMk cId="2908373741" sldId="314"/>
            <ac:spMk id="2" creationId="{960CE006-59C2-EEFF-7296-E9D603A8FDB2}"/>
          </ac:spMkLst>
        </pc:spChg>
        <pc:spChg chg="mod">
          <ac:chgData name="Katharina Vahlenkamp" userId="084c5924-0a6d-4934-a6a0-265a543ef163" providerId="ADAL" clId="{63ED5A74-B8DB-9946-8BB2-184B388E9E45}" dt="2024-02-29T10:23:30.910" v="1331" actId="1076"/>
          <ac:spMkLst>
            <pc:docMk/>
            <pc:sldMk cId="2908373741" sldId="314"/>
            <ac:spMk id="3" creationId="{6EC2120A-FA41-745E-F006-6688F3E6ECB1}"/>
          </ac:spMkLst>
        </pc:spChg>
        <pc:spChg chg="del mod">
          <ac:chgData name="Katharina Vahlenkamp" userId="084c5924-0a6d-4934-a6a0-265a543ef163" providerId="ADAL" clId="{63ED5A74-B8DB-9946-8BB2-184B388E9E45}" dt="2024-02-29T10:23:26.786" v="1330" actId="478"/>
          <ac:spMkLst>
            <pc:docMk/>
            <pc:sldMk cId="2908373741" sldId="314"/>
            <ac:spMk id="7" creationId="{EBA82F9D-E07C-4C1E-E71E-85EB587892B8}"/>
          </ac:spMkLst>
        </pc:spChg>
        <pc:spChg chg="mod">
          <ac:chgData name="Katharina Vahlenkamp" userId="084c5924-0a6d-4934-a6a0-265a543ef163" providerId="ADAL" clId="{63ED5A74-B8DB-9946-8BB2-184B388E9E45}" dt="2024-02-29T10:23:30.910" v="1331" actId="1076"/>
          <ac:spMkLst>
            <pc:docMk/>
            <pc:sldMk cId="2908373741" sldId="314"/>
            <ac:spMk id="8" creationId="{3619B46D-0D4A-AFAE-BA6E-12B9128E4151}"/>
          </ac:spMkLst>
        </pc:spChg>
        <pc:picChg chg="mod modCrop">
          <ac:chgData name="Katharina Vahlenkamp" userId="084c5924-0a6d-4934-a6a0-265a543ef163" providerId="ADAL" clId="{63ED5A74-B8DB-9946-8BB2-184B388E9E45}" dt="2024-02-29T10:16:06.940" v="1205" actId="732"/>
          <ac:picMkLst>
            <pc:docMk/>
            <pc:sldMk cId="2908373741" sldId="314"/>
            <ac:picMk id="6" creationId="{E005CB2D-FEE6-405B-9672-01CF58407643}"/>
          </ac:picMkLst>
        </pc:picChg>
      </pc:sldChg>
      <pc:sldChg chg="addSp delSp modSp add mod setBg">
        <pc:chgData name="Katharina Vahlenkamp" userId="084c5924-0a6d-4934-a6a0-265a543ef163" providerId="ADAL" clId="{63ED5A74-B8DB-9946-8BB2-184B388E9E45}" dt="2024-02-29T11:43:15.554" v="1581" actId="1076"/>
        <pc:sldMkLst>
          <pc:docMk/>
          <pc:sldMk cId="2218710222" sldId="315"/>
        </pc:sldMkLst>
        <pc:spChg chg="mod">
          <ac:chgData name="Katharina Vahlenkamp" userId="084c5924-0a6d-4934-a6a0-265a543ef163" providerId="ADAL" clId="{63ED5A74-B8DB-9946-8BB2-184B388E9E45}" dt="2024-02-29T10:28:25.079" v="1338" actId="14100"/>
          <ac:spMkLst>
            <pc:docMk/>
            <pc:sldMk cId="2218710222" sldId="315"/>
            <ac:spMk id="2" creationId="{960CE006-59C2-EEFF-7296-E9D603A8FDB2}"/>
          </ac:spMkLst>
        </pc:spChg>
        <pc:spChg chg="add del mod">
          <ac:chgData name="Katharina Vahlenkamp" userId="084c5924-0a6d-4934-a6a0-265a543ef163" providerId="ADAL" clId="{63ED5A74-B8DB-9946-8BB2-184B388E9E45}" dt="2024-02-29T10:23:15.153" v="1322" actId="478"/>
          <ac:spMkLst>
            <pc:docMk/>
            <pc:sldMk cId="2218710222" sldId="315"/>
            <ac:spMk id="7" creationId="{4BF87F20-6E2B-E0DA-1CC9-3DF84C671BF1}"/>
          </ac:spMkLst>
        </pc:spChg>
        <pc:spChg chg="add mod">
          <ac:chgData name="Katharina Vahlenkamp" userId="084c5924-0a6d-4934-a6a0-265a543ef163" providerId="ADAL" clId="{63ED5A74-B8DB-9946-8BB2-184B388E9E45}" dt="2024-02-29T11:43:15.554" v="1581" actId="1076"/>
          <ac:spMkLst>
            <pc:docMk/>
            <pc:sldMk cId="2218710222" sldId="315"/>
            <ac:spMk id="8" creationId="{95089D07-ACC0-FCCC-1328-3171B092032B}"/>
          </ac:spMkLst>
        </pc:spChg>
        <pc:spChg chg="mod">
          <ac:chgData name="Katharina Vahlenkamp" userId="084c5924-0a6d-4934-a6a0-265a543ef163" providerId="ADAL" clId="{63ED5A74-B8DB-9946-8BB2-184B388E9E45}" dt="2024-02-29T10:17:17.478" v="1234" actId="1037"/>
          <ac:spMkLst>
            <pc:docMk/>
            <pc:sldMk cId="2218710222" sldId="315"/>
            <ac:spMk id="10" creationId="{C7100FE1-8592-4980-A557-880511A10B81}"/>
          </ac:spMkLst>
        </pc:spChg>
        <pc:spChg chg="mod">
          <ac:chgData name="Katharina Vahlenkamp" userId="084c5924-0a6d-4934-a6a0-265a543ef163" providerId="ADAL" clId="{63ED5A74-B8DB-9946-8BB2-184B388E9E45}" dt="2024-02-29T11:43:03.031" v="1579" actId="14100"/>
          <ac:spMkLst>
            <pc:docMk/>
            <pc:sldMk cId="2218710222" sldId="315"/>
            <ac:spMk id="11" creationId="{AD2B8662-81A2-49C5-813C-A1ADBCE38F5B}"/>
          </ac:spMkLst>
        </pc:spChg>
        <pc:picChg chg="add del mod">
          <ac:chgData name="Katharina Vahlenkamp" userId="084c5924-0a6d-4934-a6a0-265a543ef163" providerId="ADAL" clId="{63ED5A74-B8DB-9946-8BB2-184B388E9E45}" dt="2024-02-29T10:17:38.337" v="1240" actId="478"/>
          <ac:picMkLst>
            <pc:docMk/>
            <pc:sldMk cId="2218710222" sldId="315"/>
            <ac:picMk id="3" creationId="{C0F622D6-9E37-2BBB-B74F-520654942260}"/>
          </ac:picMkLst>
        </pc:picChg>
        <pc:picChg chg="del mod">
          <ac:chgData name="Katharina Vahlenkamp" userId="084c5924-0a6d-4934-a6a0-265a543ef163" providerId="ADAL" clId="{63ED5A74-B8DB-9946-8BB2-184B388E9E45}" dt="2024-02-29T10:17:02.099" v="1218" actId="478"/>
          <ac:picMkLst>
            <pc:docMk/>
            <pc:sldMk cId="2218710222" sldId="315"/>
            <ac:picMk id="4" creationId="{A4CC51A6-1145-FDFB-DB5F-85C3B8782FB5}"/>
          </ac:picMkLst>
        </pc:picChg>
        <pc:picChg chg="mod">
          <ac:chgData name="Katharina Vahlenkamp" userId="084c5924-0a6d-4934-a6a0-265a543ef163" providerId="ADAL" clId="{63ED5A74-B8DB-9946-8BB2-184B388E9E45}" dt="2024-02-29T10:17:29.029" v="1237" actId="1076"/>
          <ac:picMkLst>
            <pc:docMk/>
            <pc:sldMk cId="2218710222" sldId="315"/>
            <ac:picMk id="5" creationId="{43AD2F3C-F03D-401D-888F-9A849B06E289}"/>
          </ac:picMkLst>
        </pc:picChg>
        <pc:picChg chg="add del mod">
          <ac:chgData name="Katharina Vahlenkamp" userId="084c5924-0a6d-4934-a6a0-265a543ef163" providerId="ADAL" clId="{63ED5A74-B8DB-9946-8BB2-184B388E9E45}" dt="2024-02-29T10:23:13.940" v="1321" actId="478"/>
          <ac:picMkLst>
            <pc:docMk/>
            <pc:sldMk cId="2218710222" sldId="315"/>
            <ac:picMk id="6" creationId="{579B4D0D-2FB7-E030-C49E-564178C6C759}"/>
          </ac:picMkLst>
        </pc:picChg>
        <pc:picChg chg="add mod">
          <ac:chgData name="Katharina Vahlenkamp" userId="084c5924-0a6d-4934-a6a0-265a543ef163" providerId="ADAL" clId="{63ED5A74-B8DB-9946-8BB2-184B388E9E45}" dt="2024-02-29T11:16:19.889" v="1535" actId="1076"/>
          <ac:picMkLst>
            <pc:docMk/>
            <pc:sldMk cId="2218710222" sldId="315"/>
            <ac:picMk id="9" creationId="{64170BFF-A3EC-8587-E1D2-72DD5D22CF4B}"/>
          </ac:picMkLst>
        </pc:picChg>
      </pc:sldChg>
      <pc:sldMasterChg chg="delSldLayout modSldLayout">
        <pc:chgData name="Katharina Vahlenkamp" userId="084c5924-0a6d-4934-a6a0-265a543ef163" providerId="ADAL" clId="{63ED5A74-B8DB-9946-8BB2-184B388E9E45}" dt="2024-02-28T14:29:18.592" v="777" actId="478"/>
        <pc:sldMasterMkLst>
          <pc:docMk/>
          <pc:sldMasterMk cId="2117014740" sldId="2147483672"/>
        </pc:sldMasterMkLst>
        <pc:sldLayoutChg chg="del">
          <pc:chgData name="Katharina Vahlenkamp" userId="084c5924-0a6d-4934-a6a0-265a543ef163" providerId="ADAL" clId="{63ED5A74-B8DB-9946-8BB2-184B388E9E45}" dt="2024-02-28T14:28:10.299" v="736" actId="2696"/>
          <pc:sldLayoutMkLst>
            <pc:docMk/>
            <pc:sldMasterMk cId="2117014740" sldId="2147483672"/>
            <pc:sldLayoutMk cId="2232659911" sldId="2147483673"/>
          </pc:sldLayoutMkLst>
        </pc:sldLayoutChg>
        <pc:sldLayoutChg chg="del">
          <pc:chgData name="Katharina Vahlenkamp" userId="084c5924-0a6d-4934-a6a0-265a543ef163" providerId="ADAL" clId="{63ED5A74-B8DB-9946-8BB2-184B388E9E45}" dt="2024-02-28T14:28:10.301" v="738" actId="2696"/>
          <pc:sldLayoutMkLst>
            <pc:docMk/>
            <pc:sldMasterMk cId="2117014740" sldId="2147483672"/>
            <pc:sldLayoutMk cId="1192242616" sldId="2147483674"/>
          </pc:sldLayoutMkLst>
        </pc:sldLayoutChg>
        <pc:sldLayoutChg chg="del">
          <pc:chgData name="Katharina Vahlenkamp" userId="084c5924-0a6d-4934-a6a0-265a543ef163" providerId="ADAL" clId="{63ED5A74-B8DB-9946-8BB2-184B388E9E45}" dt="2024-02-28T14:28:10.297" v="734" actId="2696"/>
          <pc:sldLayoutMkLst>
            <pc:docMk/>
            <pc:sldMasterMk cId="2117014740" sldId="2147483672"/>
            <pc:sldLayoutMk cId="1707149815" sldId="2147483675"/>
          </pc:sldLayoutMkLst>
        </pc:sldLayoutChg>
        <pc:sldLayoutChg chg="del">
          <pc:chgData name="Katharina Vahlenkamp" userId="084c5924-0a6d-4934-a6a0-265a543ef163" providerId="ADAL" clId="{63ED5A74-B8DB-9946-8BB2-184B388E9E45}" dt="2024-02-28T14:28:10.310" v="750" actId="2696"/>
          <pc:sldLayoutMkLst>
            <pc:docMk/>
            <pc:sldMasterMk cId="2117014740" sldId="2147483672"/>
            <pc:sldLayoutMk cId="1745626903" sldId="2147483676"/>
          </pc:sldLayoutMkLst>
        </pc:sldLayoutChg>
        <pc:sldLayoutChg chg="del">
          <pc:chgData name="Katharina Vahlenkamp" userId="084c5924-0a6d-4934-a6a0-265a543ef163" providerId="ADAL" clId="{63ED5A74-B8DB-9946-8BB2-184B388E9E45}" dt="2024-02-28T14:28:10.302" v="740" actId="2696"/>
          <pc:sldLayoutMkLst>
            <pc:docMk/>
            <pc:sldMasterMk cId="2117014740" sldId="2147483672"/>
            <pc:sldLayoutMk cId="3123904241" sldId="2147483677"/>
          </pc:sldLayoutMkLst>
        </pc:sldLayoutChg>
        <pc:sldLayoutChg chg="del">
          <pc:chgData name="Katharina Vahlenkamp" userId="084c5924-0a6d-4934-a6a0-265a543ef163" providerId="ADAL" clId="{63ED5A74-B8DB-9946-8BB2-184B388E9E45}" dt="2024-02-28T14:28:10.309" v="749" actId="2696"/>
          <pc:sldLayoutMkLst>
            <pc:docMk/>
            <pc:sldMasterMk cId="2117014740" sldId="2147483672"/>
            <pc:sldLayoutMk cId="3046857138" sldId="2147483678"/>
          </pc:sldLayoutMkLst>
        </pc:sldLayoutChg>
        <pc:sldLayoutChg chg="del">
          <pc:chgData name="Katharina Vahlenkamp" userId="084c5924-0a6d-4934-a6a0-265a543ef163" providerId="ADAL" clId="{63ED5A74-B8DB-9946-8BB2-184B388E9E45}" dt="2024-02-28T14:28:10.309" v="748" actId="2696"/>
          <pc:sldLayoutMkLst>
            <pc:docMk/>
            <pc:sldMasterMk cId="2117014740" sldId="2147483672"/>
            <pc:sldLayoutMk cId="2487734236" sldId="2147483679"/>
          </pc:sldLayoutMkLst>
        </pc:sldLayoutChg>
        <pc:sldLayoutChg chg="del">
          <pc:chgData name="Katharina Vahlenkamp" userId="084c5924-0a6d-4934-a6a0-265a543ef163" providerId="ADAL" clId="{63ED5A74-B8DB-9946-8BB2-184B388E9E45}" dt="2024-02-28T14:28:10.296" v="732" actId="2696"/>
          <pc:sldLayoutMkLst>
            <pc:docMk/>
            <pc:sldMasterMk cId="2117014740" sldId="2147483672"/>
            <pc:sldLayoutMk cId="2711981915" sldId="2147483680"/>
          </pc:sldLayoutMkLst>
        </pc:sldLayoutChg>
        <pc:sldLayoutChg chg="del">
          <pc:chgData name="Katharina Vahlenkamp" userId="084c5924-0a6d-4934-a6a0-265a543ef163" providerId="ADAL" clId="{63ED5A74-B8DB-9946-8BB2-184B388E9E45}" dt="2024-02-28T14:28:10.296" v="733" actId="2696"/>
          <pc:sldLayoutMkLst>
            <pc:docMk/>
            <pc:sldMasterMk cId="2117014740" sldId="2147483672"/>
            <pc:sldLayoutMk cId="3541808122" sldId="2147483681"/>
          </pc:sldLayoutMkLst>
        </pc:sldLayoutChg>
        <pc:sldLayoutChg chg="del">
          <pc:chgData name="Katharina Vahlenkamp" userId="084c5924-0a6d-4934-a6a0-265a543ef163" providerId="ADAL" clId="{63ED5A74-B8DB-9946-8BB2-184B388E9E45}" dt="2024-02-28T14:28:10.303" v="741" actId="2696"/>
          <pc:sldLayoutMkLst>
            <pc:docMk/>
            <pc:sldMasterMk cId="2117014740" sldId="2147483672"/>
            <pc:sldLayoutMk cId="2719625468" sldId="2147483682"/>
          </pc:sldLayoutMkLst>
        </pc:sldLayoutChg>
        <pc:sldLayoutChg chg="del">
          <pc:chgData name="Katharina Vahlenkamp" userId="084c5924-0a6d-4934-a6a0-265a543ef163" providerId="ADAL" clId="{63ED5A74-B8DB-9946-8BB2-184B388E9E45}" dt="2024-02-28T14:28:10.305" v="744" actId="2696"/>
          <pc:sldLayoutMkLst>
            <pc:docMk/>
            <pc:sldMasterMk cId="2117014740" sldId="2147483672"/>
            <pc:sldLayoutMk cId="1543065557" sldId="2147483683"/>
          </pc:sldLayoutMkLst>
        </pc:sldLayoutChg>
        <pc:sldLayoutChg chg="del">
          <pc:chgData name="Katharina Vahlenkamp" userId="084c5924-0a6d-4934-a6a0-265a543ef163" providerId="ADAL" clId="{63ED5A74-B8DB-9946-8BB2-184B388E9E45}" dt="2024-02-28T14:28:10.307" v="746" actId="2696"/>
          <pc:sldLayoutMkLst>
            <pc:docMk/>
            <pc:sldMasterMk cId="2117014740" sldId="2147483672"/>
            <pc:sldLayoutMk cId="2064582971" sldId="2147483684"/>
          </pc:sldLayoutMkLst>
        </pc:sldLayoutChg>
        <pc:sldLayoutChg chg="del">
          <pc:chgData name="Katharina Vahlenkamp" userId="084c5924-0a6d-4934-a6a0-265a543ef163" providerId="ADAL" clId="{63ED5A74-B8DB-9946-8BB2-184B388E9E45}" dt="2024-02-28T14:28:10.305" v="743" actId="2696"/>
          <pc:sldLayoutMkLst>
            <pc:docMk/>
            <pc:sldMasterMk cId="2117014740" sldId="2147483672"/>
            <pc:sldLayoutMk cId="750942664" sldId="2147483685"/>
          </pc:sldLayoutMkLst>
        </pc:sldLayoutChg>
        <pc:sldLayoutChg chg="del">
          <pc:chgData name="Katharina Vahlenkamp" userId="084c5924-0a6d-4934-a6a0-265a543ef163" providerId="ADAL" clId="{63ED5A74-B8DB-9946-8BB2-184B388E9E45}" dt="2024-02-28T14:28:10.302" v="739" actId="2696"/>
          <pc:sldLayoutMkLst>
            <pc:docMk/>
            <pc:sldMasterMk cId="2117014740" sldId="2147483672"/>
            <pc:sldLayoutMk cId="1186970446" sldId="2147483686"/>
          </pc:sldLayoutMkLst>
        </pc:sldLayoutChg>
        <pc:sldLayoutChg chg="del">
          <pc:chgData name="Katharina Vahlenkamp" userId="084c5924-0a6d-4934-a6a0-265a543ef163" providerId="ADAL" clId="{63ED5A74-B8DB-9946-8BB2-184B388E9E45}" dt="2024-02-28T14:28:10.308" v="747" actId="2696"/>
          <pc:sldLayoutMkLst>
            <pc:docMk/>
            <pc:sldMasterMk cId="2117014740" sldId="2147483672"/>
            <pc:sldLayoutMk cId="4054102031" sldId="2147483687"/>
          </pc:sldLayoutMkLst>
        </pc:sldLayoutChg>
        <pc:sldLayoutChg chg="del">
          <pc:chgData name="Katharina Vahlenkamp" userId="084c5924-0a6d-4934-a6a0-265a543ef163" providerId="ADAL" clId="{63ED5A74-B8DB-9946-8BB2-184B388E9E45}" dt="2024-02-28T14:28:10.304" v="742" actId="2696"/>
          <pc:sldLayoutMkLst>
            <pc:docMk/>
            <pc:sldMasterMk cId="2117014740" sldId="2147483672"/>
            <pc:sldLayoutMk cId="2322388208" sldId="2147483688"/>
          </pc:sldLayoutMkLst>
        </pc:sldLayoutChg>
        <pc:sldLayoutChg chg="del">
          <pc:chgData name="Katharina Vahlenkamp" userId="084c5924-0a6d-4934-a6a0-265a543ef163" providerId="ADAL" clId="{63ED5A74-B8DB-9946-8BB2-184B388E9E45}" dt="2024-02-28T14:28:10.298" v="735" actId="2696"/>
          <pc:sldLayoutMkLst>
            <pc:docMk/>
            <pc:sldMasterMk cId="2117014740" sldId="2147483672"/>
            <pc:sldLayoutMk cId="298699141" sldId="2147483689"/>
          </pc:sldLayoutMkLst>
        </pc:sldLayoutChg>
        <pc:sldLayoutChg chg="del">
          <pc:chgData name="Katharina Vahlenkamp" userId="084c5924-0a6d-4934-a6a0-265a543ef163" providerId="ADAL" clId="{63ED5A74-B8DB-9946-8BB2-184B388E9E45}" dt="2024-02-28T14:28:10.300" v="737" actId="2696"/>
          <pc:sldLayoutMkLst>
            <pc:docMk/>
            <pc:sldMasterMk cId="2117014740" sldId="2147483672"/>
            <pc:sldLayoutMk cId="2896098791" sldId="2147483690"/>
          </pc:sldLayoutMkLst>
        </pc:sldLayoutChg>
        <pc:sldLayoutChg chg="del">
          <pc:chgData name="Katharina Vahlenkamp" userId="084c5924-0a6d-4934-a6a0-265a543ef163" providerId="ADAL" clId="{63ED5A74-B8DB-9946-8BB2-184B388E9E45}" dt="2024-02-28T14:28:10.306" v="745" actId="2696"/>
          <pc:sldLayoutMkLst>
            <pc:docMk/>
            <pc:sldMasterMk cId="2117014740" sldId="2147483672"/>
            <pc:sldLayoutMk cId="4188894606" sldId="2147483691"/>
          </pc:sldLayoutMkLst>
        </pc:sldLayoutChg>
        <pc:sldLayoutChg chg="del">
          <pc:chgData name="Katharina Vahlenkamp" userId="084c5924-0a6d-4934-a6a0-265a543ef163" providerId="ADAL" clId="{63ED5A74-B8DB-9946-8BB2-184B388E9E45}" dt="2024-02-28T14:28:10.287" v="731" actId="2696"/>
          <pc:sldLayoutMkLst>
            <pc:docMk/>
            <pc:sldMasterMk cId="2117014740" sldId="2147483672"/>
            <pc:sldLayoutMk cId="39749886" sldId="2147483692"/>
          </pc:sldLayoutMkLst>
        </pc:sldLayoutChg>
        <pc:sldLayoutChg chg="addSp delSp modSp mod">
          <pc:chgData name="Katharina Vahlenkamp" userId="084c5924-0a6d-4934-a6a0-265a543ef163" providerId="ADAL" clId="{63ED5A74-B8DB-9946-8BB2-184B388E9E45}" dt="2024-02-28T14:29:18.592" v="777" actId="478"/>
          <pc:sldLayoutMkLst>
            <pc:docMk/>
            <pc:sldMasterMk cId="2117014740" sldId="2147483672"/>
            <pc:sldLayoutMk cId="2148834831" sldId="2147483693"/>
          </pc:sldLayoutMkLst>
          <pc:spChg chg="add del mod">
            <ac:chgData name="Katharina Vahlenkamp" userId="084c5924-0a6d-4934-a6a0-265a543ef163" providerId="ADAL" clId="{63ED5A74-B8DB-9946-8BB2-184B388E9E45}" dt="2024-02-28T14:29:18.592" v="777" actId="478"/>
            <ac:spMkLst>
              <pc:docMk/>
              <pc:sldMasterMk cId="2117014740" sldId="2147483672"/>
              <pc:sldLayoutMk cId="2148834831" sldId="2147483693"/>
              <ac:spMk id="7" creationId="{92F582EA-BF1B-577B-0579-5CCD181ECF39}"/>
            </ac:spMkLst>
          </pc:spChg>
          <pc:spChg chg="add del mod">
            <ac:chgData name="Katharina Vahlenkamp" userId="084c5924-0a6d-4934-a6a0-265a543ef163" providerId="ADAL" clId="{63ED5A74-B8DB-9946-8BB2-184B388E9E45}" dt="2024-02-28T14:29:16.185" v="773" actId="478"/>
            <ac:spMkLst>
              <pc:docMk/>
              <pc:sldMasterMk cId="2117014740" sldId="2147483672"/>
              <pc:sldLayoutMk cId="2148834831" sldId="2147483693"/>
              <ac:spMk id="8" creationId="{789A9EBE-1FCC-FA53-2919-27DC406FBFB9}"/>
            </ac:spMkLst>
          </pc:spChg>
          <pc:spChg chg="add del mod">
            <ac:chgData name="Katharina Vahlenkamp" userId="084c5924-0a6d-4934-a6a0-265a543ef163" providerId="ADAL" clId="{63ED5A74-B8DB-9946-8BB2-184B388E9E45}" dt="2024-02-28T14:29:17.128" v="775" actId="478"/>
            <ac:spMkLst>
              <pc:docMk/>
              <pc:sldMasterMk cId="2117014740" sldId="2147483672"/>
              <pc:sldLayoutMk cId="2148834831" sldId="2147483693"/>
              <ac:spMk id="9" creationId="{E351C5AB-D23E-7C5C-4530-9C74AD3929AD}"/>
            </ac:spMkLst>
          </pc:spChg>
          <pc:spChg chg="add del mod">
            <ac:chgData name="Katharina Vahlenkamp" userId="084c5924-0a6d-4934-a6a0-265a543ef163" providerId="ADAL" clId="{63ED5A74-B8DB-9946-8BB2-184B388E9E45}" dt="2024-02-28T14:29:17.895" v="776" actId="478"/>
            <ac:spMkLst>
              <pc:docMk/>
              <pc:sldMasterMk cId="2117014740" sldId="2147483672"/>
              <pc:sldLayoutMk cId="2148834831" sldId="2147483693"/>
              <ac:spMk id="10" creationId="{96AA0AEB-9330-D2D4-C8CD-FB63D672D25C}"/>
            </ac:spMkLst>
          </pc:spChg>
        </pc:sldLayoutChg>
      </pc:sldMasterChg>
    </pc:docChg>
  </pc:docChgLst>
  <pc:docChgLst>
    <pc:chgData name="Katharina Vahlenkamp" userId="084c5924-0a6d-4934-a6a0-265a543ef163" providerId="ADAL" clId="{4126F717-058A-3342-AFBE-0F4A500562B2}"/>
    <pc:docChg chg="undo custSel addSld delSld modSld modMainMaster modNotesMaster">
      <pc:chgData name="Katharina Vahlenkamp" userId="084c5924-0a6d-4934-a6a0-265a543ef163" providerId="ADAL" clId="{4126F717-058A-3342-AFBE-0F4A500562B2}" dt="2024-10-04T07:11:49.614" v="2273" actId="478"/>
      <pc:docMkLst>
        <pc:docMk/>
      </pc:docMkLst>
      <pc:sldChg chg="modSp mod">
        <pc:chgData name="Katharina Vahlenkamp" userId="084c5924-0a6d-4934-a6a0-265a543ef163" providerId="ADAL" clId="{4126F717-058A-3342-AFBE-0F4A500562B2}" dt="2024-10-04T07:11:04.818" v="2271" actId="20577"/>
        <pc:sldMkLst>
          <pc:docMk/>
          <pc:sldMk cId="2022298938" sldId="264"/>
        </pc:sldMkLst>
        <pc:spChg chg="mod">
          <ac:chgData name="Katharina Vahlenkamp" userId="084c5924-0a6d-4934-a6a0-265a543ef163" providerId="ADAL" clId="{4126F717-058A-3342-AFBE-0F4A500562B2}" dt="2024-09-26T13:39:28.152" v="76" actId="113"/>
          <ac:spMkLst>
            <pc:docMk/>
            <pc:sldMk cId="2022298938" sldId="264"/>
            <ac:spMk id="2" creationId="{94AC99E9-C45F-B1A9-A4DD-2D642D0C7317}"/>
          </ac:spMkLst>
        </pc:spChg>
        <pc:spChg chg="mod">
          <ac:chgData name="Katharina Vahlenkamp" userId="084c5924-0a6d-4934-a6a0-265a543ef163" providerId="ADAL" clId="{4126F717-058A-3342-AFBE-0F4A500562B2}" dt="2024-09-26T13:38:52.184" v="69" actId="27636"/>
          <ac:spMkLst>
            <pc:docMk/>
            <pc:sldMk cId="2022298938" sldId="264"/>
            <ac:spMk id="8" creationId="{3619B46D-0D4A-AFAE-BA6E-12B9128E4151}"/>
          </ac:spMkLst>
        </pc:spChg>
        <pc:spChg chg="mod">
          <ac:chgData name="Katharina Vahlenkamp" userId="084c5924-0a6d-4934-a6a0-265a543ef163" providerId="ADAL" clId="{4126F717-058A-3342-AFBE-0F4A500562B2}" dt="2024-10-04T07:11:04.818" v="2271" actId="20577"/>
          <ac:spMkLst>
            <pc:docMk/>
            <pc:sldMk cId="2022298938" sldId="264"/>
            <ac:spMk id="31" creationId="{75D859E7-8CCF-473E-AC81-CA8ACC79AFAF}"/>
          </ac:spMkLst>
        </pc:spChg>
      </pc:sldChg>
      <pc:sldChg chg="delSp modSp del mod">
        <pc:chgData name="Katharina Vahlenkamp" userId="084c5924-0a6d-4934-a6a0-265a543ef163" providerId="ADAL" clId="{4126F717-058A-3342-AFBE-0F4A500562B2}" dt="2024-09-30T07:15:09.008" v="947" actId="2696"/>
        <pc:sldMkLst>
          <pc:docMk/>
          <pc:sldMk cId="698134222" sldId="265"/>
        </pc:sldMkLst>
        <pc:spChg chg="mod">
          <ac:chgData name="Katharina Vahlenkamp" userId="084c5924-0a6d-4934-a6a0-265a543ef163" providerId="ADAL" clId="{4126F717-058A-3342-AFBE-0F4A500562B2}" dt="2024-09-26T13:39:36.061" v="79" actId="20577"/>
          <ac:spMkLst>
            <pc:docMk/>
            <pc:sldMk cId="698134222" sldId="265"/>
            <ac:spMk id="2" creationId="{94AC99E9-C45F-B1A9-A4DD-2D642D0C7317}"/>
          </ac:spMkLst>
        </pc:spChg>
        <pc:spChg chg="del">
          <ac:chgData name="Katharina Vahlenkamp" userId="084c5924-0a6d-4934-a6a0-265a543ef163" providerId="ADAL" clId="{4126F717-058A-3342-AFBE-0F4A500562B2}" dt="2024-09-26T13:32:36.503" v="40" actId="478"/>
          <ac:spMkLst>
            <pc:docMk/>
            <pc:sldMk cId="698134222" sldId="265"/>
            <ac:spMk id="3" creationId="{2458927B-5374-89D4-9CC0-47671D4F293D}"/>
          </ac:spMkLst>
        </pc:spChg>
        <pc:spChg chg="mod">
          <ac:chgData name="Katharina Vahlenkamp" userId="084c5924-0a6d-4934-a6a0-265a543ef163" providerId="ADAL" clId="{4126F717-058A-3342-AFBE-0F4A500562B2}" dt="2024-09-26T13:53:23.556" v="284" actId="14100"/>
          <ac:spMkLst>
            <pc:docMk/>
            <pc:sldMk cId="698134222" sldId="265"/>
            <ac:spMk id="7" creationId="{DD9E2B81-6EFE-D41B-34FD-ACDDCF8791F4}"/>
          </ac:spMkLst>
        </pc:spChg>
        <pc:spChg chg="mod">
          <ac:chgData name="Katharina Vahlenkamp" userId="084c5924-0a6d-4934-a6a0-265a543ef163" providerId="ADAL" clId="{4126F717-058A-3342-AFBE-0F4A500562B2}" dt="2024-09-26T13:53:18.956" v="283" actId="14100"/>
          <ac:spMkLst>
            <pc:docMk/>
            <pc:sldMk cId="698134222" sldId="265"/>
            <ac:spMk id="9" creationId="{E02F34BD-40D2-C8E0-6B68-A64AB83925C4}"/>
          </ac:spMkLst>
        </pc:spChg>
        <pc:spChg chg="del">
          <ac:chgData name="Katharina Vahlenkamp" userId="084c5924-0a6d-4934-a6a0-265a543ef163" providerId="ADAL" clId="{4126F717-058A-3342-AFBE-0F4A500562B2}" dt="2024-09-26T13:32:39.247" v="41" actId="478"/>
          <ac:spMkLst>
            <pc:docMk/>
            <pc:sldMk cId="698134222" sldId="265"/>
            <ac:spMk id="31" creationId="{83CBE79F-DB38-D909-3AB8-0DE141A9D7E6}"/>
          </ac:spMkLst>
        </pc:spChg>
        <pc:spChg chg="mod">
          <ac:chgData name="Katharina Vahlenkamp" userId="084c5924-0a6d-4934-a6a0-265a543ef163" providerId="ADAL" clId="{4126F717-058A-3342-AFBE-0F4A500562B2}" dt="2024-09-26T13:38:28.805" v="65"/>
          <ac:spMkLst>
            <pc:docMk/>
            <pc:sldMk cId="698134222" sldId="265"/>
            <ac:spMk id="32" creationId="{24ED796F-ED49-ECC1-2895-68A566719919}"/>
          </ac:spMkLst>
        </pc:spChg>
        <pc:spChg chg="mod">
          <ac:chgData name="Katharina Vahlenkamp" userId="084c5924-0a6d-4934-a6a0-265a543ef163" providerId="ADAL" clId="{4126F717-058A-3342-AFBE-0F4A500562B2}" dt="2024-09-26T13:38:28.805" v="65"/>
          <ac:spMkLst>
            <pc:docMk/>
            <pc:sldMk cId="698134222" sldId="265"/>
            <ac:spMk id="33" creationId="{5A2D7C0F-20DB-B5C0-2906-82553332538D}"/>
          </ac:spMkLst>
        </pc:spChg>
        <pc:spChg chg="mod">
          <ac:chgData name="Katharina Vahlenkamp" userId="084c5924-0a6d-4934-a6a0-265a543ef163" providerId="ADAL" clId="{4126F717-058A-3342-AFBE-0F4A500562B2}" dt="2024-09-26T13:38:28.805" v="65"/>
          <ac:spMkLst>
            <pc:docMk/>
            <pc:sldMk cId="698134222" sldId="265"/>
            <ac:spMk id="34" creationId="{6A1325FB-7915-BDF6-9469-C280BE0E9D3B}"/>
          </ac:spMkLst>
        </pc:spChg>
      </pc:sldChg>
      <pc:sldChg chg="addSp delSp modSp del mod">
        <pc:chgData name="Katharina Vahlenkamp" userId="084c5924-0a6d-4934-a6a0-265a543ef163" providerId="ADAL" clId="{4126F717-058A-3342-AFBE-0F4A500562B2}" dt="2024-09-26T14:50:05.517" v="649" actId="2696"/>
        <pc:sldMkLst>
          <pc:docMk/>
          <pc:sldMk cId="3439665859" sldId="303"/>
        </pc:sldMkLst>
        <pc:spChg chg="del">
          <ac:chgData name="Katharina Vahlenkamp" userId="084c5924-0a6d-4934-a6a0-265a543ef163" providerId="ADAL" clId="{4126F717-058A-3342-AFBE-0F4A500562B2}" dt="2024-09-26T13:37:01.365" v="57" actId="478"/>
          <ac:spMkLst>
            <pc:docMk/>
            <pc:sldMk cId="3439665859" sldId="303"/>
            <ac:spMk id="2" creationId="{960CE006-59C2-EEFF-7296-E9D603A8FDB2}"/>
          </ac:spMkLst>
        </pc:spChg>
        <pc:spChg chg="del mod">
          <ac:chgData name="Katharina Vahlenkamp" userId="084c5924-0a6d-4934-a6a0-265a543ef163" providerId="ADAL" clId="{4126F717-058A-3342-AFBE-0F4A500562B2}" dt="2024-09-26T13:40:34.064" v="82" actId="478"/>
          <ac:spMkLst>
            <pc:docMk/>
            <pc:sldMk cId="3439665859" sldId="303"/>
            <ac:spMk id="3" creationId="{6EC2120A-FA41-745E-F006-6688F3E6ECB1}"/>
          </ac:spMkLst>
        </pc:spChg>
        <pc:spChg chg="mod">
          <ac:chgData name="Katharina Vahlenkamp" userId="084c5924-0a6d-4934-a6a0-265a543ef163" providerId="ADAL" clId="{4126F717-058A-3342-AFBE-0F4A500562B2}" dt="2024-09-26T13:41:06.502" v="144" actId="14100"/>
          <ac:spMkLst>
            <pc:docMk/>
            <pc:sldMk cId="3439665859" sldId="303"/>
            <ac:spMk id="8" creationId="{3619B46D-0D4A-AFAE-BA6E-12B9128E4151}"/>
          </ac:spMkLst>
        </pc:spChg>
        <pc:spChg chg="add del">
          <ac:chgData name="Katharina Vahlenkamp" userId="084c5924-0a6d-4934-a6a0-265a543ef163" providerId="ADAL" clId="{4126F717-058A-3342-AFBE-0F4A500562B2}" dt="2024-09-26T13:35:32.618" v="46" actId="478"/>
          <ac:spMkLst>
            <pc:docMk/>
            <pc:sldMk cId="3439665859" sldId="303"/>
            <ac:spMk id="9" creationId="{06F30B9E-E002-40E4-85BF-6D50C0055566}"/>
          </ac:spMkLst>
        </pc:spChg>
        <pc:spChg chg="del mod">
          <ac:chgData name="Katharina Vahlenkamp" userId="084c5924-0a6d-4934-a6a0-265a543ef163" providerId="ADAL" clId="{4126F717-058A-3342-AFBE-0F4A500562B2}" dt="2024-09-26T13:43:05.753" v="184" actId="478"/>
          <ac:spMkLst>
            <pc:docMk/>
            <pc:sldMk cId="3439665859" sldId="303"/>
            <ac:spMk id="11" creationId="{0353331D-832D-4141-BA2E-BB3060566714}"/>
          </ac:spMkLst>
        </pc:spChg>
        <pc:spChg chg="add mod">
          <ac:chgData name="Katharina Vahlenkamp" userId="084c5924-0a6d-4934-a6a0-265a543ef163" providerId="ADAL" clId="{4126F717-058A-3342-AFBE-0F4A500562B2}" dt="2024-09-26T13:41:22.233" v="182" actId="1076"/>
          <ac:spMkLst>
            <pc:docMk/>
            <pc:sldMk cId="3439665859" sldId="303"/>
            <ac:spMk id="14" creationId="{AADD89A7-55C9-AFFA-A668-D5D467DE6662}"/>
          </ac:spMkLst>
        </pc:spChg>
        <pc:spChg chg="add del">
          <ac:chgData name="Katharina Vahlenkamp" userId="084c5924-0a6d-4934-a6a0-265a543ef163" providerId="ADAL" clId="{4126F717-058A-3342-AFBE-0F4A500562B2}" dt="2024-09-26T13:44:37.512" v="196" actId="478"/>
          <ac:spMkLst>
            <pc:docMk/>
            <pc:sldMk cId="3439665859" sldId="303"/>
            <ac:spMk id="19" creationId="{4CDD5AF4-251A-B222-C3E0-F3FC22AF6472}"/>
          </ac:spMkLst>
        </pc:spChg>
        <pc:spChg chg="add mod">
          <ac:chgData name="Katharina Vahlenkamp" userId="084c5924-0a6d-4934-a6a0-265a543ef163" providerId="ADAL" clId="{4126F717-058A-3342-AFBE-0F4A500562B2}" dt="2024-09-26T13:51:08.443" v="280" actId="404"/>
          <ac:spMkLst>
            <pc:docMk/>
            <pc:sldMk cId="3439665859" sldId="303"/>
            <ac:spMk id="20" creationId="{3E0F1359-42AA-1CA0-AA6C-8899D5785C06}"/>
          </ac:spMkLst>
        </pc:spChg>
        <pc:picChg chg="add del mod">
          <ac:chgData name="Katharina Vahlenkamp" userId="084c5924-0a6d-4934-a6a0-265a543ef163" providerId="ADAL" clId="{4126F717-058A-3342-AFBE-0F4A500562B2}" dt="2024-09-26T13:36:50.640" v="55" actId="478"/>
          <ac:picMkLst>
            <pc:docMk/>
            <pc:sldMk cId="3439665859" sldId="303"/>
            <ac:picMk id="5" creationId="{777A4BCA-6A48-11D8-1AB4-E3968F0FDA6B}"/>
          </ac:picMkLst>
        </pc:picChg>
        <pc:picChg chg="del">
          <ac:chgData name="Katharina Vahlenkamp" userId="084c5924-0a6d-4934-a6a0-265a543ef163" providerId="ADAL" clId="{4126F717-058A-3342-AFBE-0F4A500562B2}" dt="2024-09-26T13:36:59.909" v="56" actId="478"/>
          <ac:picMkLst>
            <pc:docMk/>
            <pc:sldMk cId="3439665859" sldId="303"/>
            <ac:picMk id="6" creationId="{E005CB2D-FEE6-405B-9672-01CF58407643}"/>
          </ac:picMkLst>
        </pc:picChg>
        <pc:picChg chg="add mod">
          <ac:chgData name="Katharina Vahlenkamp" userId="084c5924-0a6d-4934-a6a0-265a543ef163" providerId="ADAL" clId="{4126F717-058A-3342-AFBE-0F4A500562B2}" dt="2024-09-26T13:40:35.832" v="83" actId="1076"/>
          <ac:picMkLst>
            <pc:docMk/>
            <pc:sldMk cId="3439665859" sldId="303"/>
            <ac:picMk id="10" creationId="{DCE49C4D-195A-FD00-5E57-EE812D387FF5}"/>
          </ac:picMkLst>
        </pc:picChg>
        <pc:picChg chg="add del mod">
          <ac:chgData name="Katharina Vahlenkamp" userId="084c5924-0a6d-4934-a6a0-265a543ef163" providerId="ADAL" clId="{4126F717-058A-3342-AFBE-0F4A500562B2}" dt="2024-09-26T13:37:25.737" v="61" actId="478"/>
          <ac:picMkLst>
            <pc:docMk/>
            <pc:sldMk cId="3439665859" sldId="303"/>
            <ac:picMk id="12" creationId="{543BF499-6411-D67F-137D-BEC6A5FA71C2}"/>
          </ac:picMkLst>
        </pc:picChg>
        <pc:picChg chg="mod">
          <ac:chgData name="Katharina Vahlenkamp" userId="084c5924-0a6d-4934-a6a0-265a543ef163" providerId="ADAL" clId="{4126F717-058A-3342-AFBE-0F4A500562B2}" dt="2024-09-26T13:55:33.639" v="329" actId="1076"/>
          <ac:picMkLst>
            <pc:docMk/>
            <pc:sldMk cId="3439665859" sldId="303"/>
            <ac:picMk id="13" creationId="{7713EBAB-5F74-D3CD-9669-45C168175D96}"/>
          </ac:picMkLst>
        </pc:picChg>
        <pc:picChg chg="add del mod">
          <ac:chgData name="Katharina Vahlenkamp" userId="084c5924-0a6d-4934-a6a0-265a543ef163" providerId="ADAL" clId="{4126F717-058A-3342-AFBE-0F4A500562B2}" dt="2024-09-26T13:43:53.345" v="190" actId="478"/>
          <ac:picMkLst>
            <pc:docMk/>
            <pc:sldMk cId="3439665859" sldId="303"/>
            <ac:picMk id="16" creationId="{474736E3-6B34-BD05-EAA7-AFB49C639CC8}"/>
          </ac:picMkLst>
        </pc:picChg>
        <pc:picChg chg="add mod">
          <ac:chgData name="Katharina Vahlenkamp" userId="084c5924-0a6d-4934-a6a0-265a543ef163" providerId="ADAL" clId="{4126F717-058A-3342-AFBE-0F4A500562B2}" dt="2024-09-26T13:55:13.430" v="323" actId="1037"/>
          <ac:picMkLst>
            <pc:docMk/>
            <pc:sldMk cId="3439665859" sldId="303"/>
            <ac:picMk id="18" creationId="{50B9CC91-7E0B-FA4F-E7F4-C157B74C67CD}"/>
          </ac:picMkLst>
        </pc:picChg>
      </pc:sldChg>
      <pc:sldChg chg="del">
        <pc:chgData name="Katharina Vahlenkamp" userId="084c5924-0a6d-4934-a6a0-265a543ef163" providerId="ADAL" clId="{4126F717-058A-3342-AFBE-0F4A500562B2}" dt="2024-09-26T13:29:08.866" v="6" actId="2696"/>
        <pc:sldMkLst>
          <pc:docMk/>
          <pc:sldMk cId="3638218953" sldId="304"/>
        </pc:sldMkLst>
      </pc:sldChg>
      <pc:sldChg chg="del">
        <pc:chgData name="Katharina Vahlenkamp" userId="084c5924-0a6d-4934-a6a0-265a543ef163" providerId="ADAL" clId="{4126F717-058A-3342-AFBE-0F4A500562B2}" dt="2024-09-26T13:29:08.878" v="7" actId="2696"/>
        <pc:sldMkLst>
          <pc:docMk/>
          <pc:sldMk cId="3616421318" sldId="305"/>
        </pc:sldMkLst>
      </pc:sldChg>
      <pc:sldChg chg="modSp del">
        <pc:chgData name="Katharina Vahlenkamp" userId="084c5924-0a6d-4934-a6a0-265a543ef163" providerId="ADAL" clId="{4126F717-058A-3342-AFBE-0F4A500562B2}" dt="2024-09-26T15:28:32.308" v="907" actId="2696"/>
        <pc:sldMkLst>
          <pc:docMk/>
          <pc:sldMk cId="3496966967" sldId="306"/>
        </pc:sldMkLst>
        <pc:spChg chg="mod">
          <ac:chgData name="Katharina Vahlenkamp" userId="084c5924-0a6d-4934-a6a0-265a543ef163" providerId="ADAL" clId="{4126F717-058A-3342-AFBE-0F4A500562B2}" dt="2024-09-26T13:38:28.805" v="65"/>
          <ac:spMkLst>
            <pc:docMk/>
            <pc:sldMk cId="3496966967" sldId="306"/>
            <ac:spMk id="2" creationId="{94AC99E9-C45F-B1A9-A4DD-2D642D0C7317}"/>
          </ac:spMkLst>
        </pc:spChg>
        <pc:spChg chg="mod">
          <ac:chgData name="Katharina Vahlenkamp" userId="084c5924-0a6d-4934-a6a0-265a543ef163" providerId="ADAL" clId="{4126F717-058A-3342-AFBE-0F4A500562B2}" dt="2024-09-26T13:38:28.805" v="65"/>
          <ac:spMkLst>
            <pc:docMk/>
            <pc:sldMk cId="3496966967" sldId="306"/>
            <ac:spMk id="10" creationId="{17302C14-F560-EA2E-77A8-107D395BD264}"/>
          </ac:spMkLst>
        </pc:spChg>
        <pc:spChg chg="mod">
          <ac:chgData name="Katharina Vahlenkamp" userId="084c5924-0a6d-4934-a6a0-265a543ef163" providerId="ADAL" clId="{4126F717-058A-3342-AFBE-0F4A500562B2}" dt="2024-09-26T13:38:28.805" v="65"/>
          <ac:spMkLst>
            <pc:docMk/>
            <pc:sldMk cId="3496966967" sldId="306"/>
            <ac:spMk id="14" creationId="{66F36BD8-A2DE-C635-E913-390ED2DDBFA0}"/>
          </ac:spMkLst>
        </pc:spChg>
        <pc:spChg chg="mod">
          <ac:chgData name="Katharina Vahlenkamp" userId="084c5924-0a6d-4934-a6a0-265a543ef163" providerId="ADAL" clId="{4126F717-058A-3342-AFBE-0F4A500562B2}" dt="2024-09-26T13:38:28.805" v="65"/>
          <ac:spMkLst>
            <pc:docMk/>
            <pc:sldMk cId="3496966967" sldId="306"/>
            <ac:spMk id="15" creationId="{C7852D8E-C5BE-4158-39AA-82924CBBE24F}"/>
          </ac:spMkLst>
        </pc:spChg>
      </pc:sldChg>
      <pc:sldChg chg="delSp modSp add del mod setBg">
        <pc:chgData name="Katharina Vahlenkamp" userId="084c5924-0a6d-4934-a6a0-265a543ef163" providerId="ADAL" clId="{4126F717-058A-3342-AFBE-0F4A500562B2}" dt="2024-09-26T15:25:00.501" v="893" actId="2696"/>
        <pc:sldMkLst>
          <pc:docMk/>
          <pc:sldMk cId="1166660158" sldId="307"/>
        </pc:sldMkLst>
        <pc:spChg chg="mod">
          <ac:chgData name="Katharina Vahlenkamp" userId="084c5924-0a6d-4934-a6a0-265a543ef163" providerId="ADAL" clId="{4126F717-058A-3342-AFBE-0F4A500562B2}" dt="2024-09-26T13:38:52.104" v="68"/>
          <ac:spMkLst>
            <pc:docMk/>
            <pc:sldMk cId="1166660158" sldId="307"/>
            <ac:spMk id="3" creationId="{4981A823-2DA3-BD3A-B6C3-54EE2D8A941A}"/>
          </ac:spMkLst>
        </pc:spChg>
        <pc:spChg chg="mod">
          <ac:chgData name="Katharina Vahlenkamp" userId="084c5924-0a6d-4934-a6a0-265a543ef163" providerId="ADAL" clId="{4126F717-058A-3342-AFBE-0F4A500562B2}" dt="2024-09-26T13:38:42.532" v="67"/>
          <ac:spMkLst>
            <pc:docMk/>
            <pc:sldMk cId="1166660158" sldId="307"/>
            <ac:spMk id="8" creationId="{F9D66E73-8B4E-34D9-CFA2-C26441EF0EFA}"/>
          </ac:spMkLst>
        </pc:spChg>
        <pc:spChg chg="mod">
          <ac:chgData name="Katharina Vahlenkamp" userId="084c5924-0a6d-4934-a6a0-265a543ef163" providerId="ADAL" clId="{4126F717-058A-3342-AFBE-0F4A500562B2}" dt="2024-09-26T13:38:28.805" v="65"/>
          <ac:spMkLst>
            <pc:docMk/>
            <pc:sldMk cId="1166660158" sldId="307"/>
            <ac:spMk id="11" creationId="{4C817D78-E84F-F5A1-A726-2C4242673D86}"/>
          </ac:spMkLst>
        </pc:spChg>
        <pc:picChg chg="del">
          <ac:chgData name="Katharina Vahlenkamp" userId="084c5924-0a6d-4934-a6a0-265a543ef163" providerId="ADAL" clId="{4126F717-058A-3342-AFBE-0F4A500562B2}" dt="2024-09-26T13:37:23.554" v="60" actId="478"/>
          <ac:picMkLst>
            <pc:docMk/>
            <pc:sldMk cId="1166660158" sldId="307"/>
            <ac:picMk id="10" creationId="{2D10BC3A-958C-7E3A-DC03-ED428CC8C776}"/>
          </ac:picMkLst>
        </pc:picChg>
      </pc:sldChg>
      <pc:sldChg chg="del">
        <pc:chgData name="Katharina Vahlenkamp" userId="084c5924-0a6d-4934-a6a0-265a543ef163" providerId="ADAL" clId="{4126F717-058A-3342-AFBE-0F4A500562B2}" dt="2024-09-26T13:29:08.863" v="5" actId="2696"/>
        <pc:sldMkLst>
          <pc:docMk/>
          <pc:sldMk cId="2031503251" sldId="307"/>
        </pc:sldMkLst>
      </pc:sldChg>
      <pc:sldChg chg="addSp delSp modSp add del mod setBg">
        <pc:chgData name="Katharina Vahlenkamp" userId="084c5924-0a6d-4934-a6a0-265a543ef163" providerId="ADAL" clId="{4126F717-058A-3342-AFBE-0F4A500562B2}" dt="2024-09-26T15:25:22.269" v="902" actId="2696"/>
        <pc:sldMkLst>
          <pc:docMk/>
          <pc:sldMk cId="565716963" sldId="308"/>
        </pc:sldMkLst>
        <pc:spChg chg="del mod">
          <ac:chgData name="Katharina Vahlenkamp" userId="084c5924-0a6d-4934-a6a0-265a543ef163" providerId="ADAL" clId="{4126F717-058A-3342-AFBE-0F4A500562B2}" dt="2024-09-26T14:50:46.567" v="653" actId="478"/>
          <ac:spMkLst>
            <pc:docMk/>
            <pc:sldMk cId="565716963" sldId="308"/>
            <ac:spMk id="8" creationId="{A914A975-B3B4-63DE-E69A-3A88C0ECF0C7}"/>
          </ac:spMkLst>
        </pc:spChg>
        <pc:spChg chg="del mod">
          <ac:chgData name="Katharina Vahlenkamp" userId="084c5924-0a6d-4934-a6a0-265a543ef163" providerId="ADAL" clId="{4126F717-058A-3342-AFBE-0F4A500562B2}" dt="2024-09-26T14:50:46.567" v="653" actId="478"/>
          <ac:spMkLst>
            <pc:docMk/>
            <pc:sldMk cId="565716963" sldId="308"/>
            <ac:spMk id="14" creationId="{F15DE660-58FB-C1EA-BEF5-B303345A2BFC}"/>
          </ac:spMkLst>
        </pc:spChg>
        <pc:picChg chg="add mod">
          <ac:chgData name="Katharina Vahlenkamp" userId="084c5924-0a6d-4934-a6a0-265a543ef163" providerId="ADAL" clId="{4126F717-058A-3342-AFBE-0F4A500562B2}" dt="2024-09-26T13:54:18.440" v="313" actId="1035"/>
          <ac:picMkLst>
            <pc:docMk/>
            <pc:sldMk cId="565716963" sldId="308"/>
            <ac:picMk id="3" creationId="{6B5E6BE8-32A7-E13F-520F-88834ABBEED4}"/>
          </ac:picMkLst>
        </pc:picChg>
        <pc:picChg chg="add mod">
          <ac:chgData name="Katharina Vahlenkamp" userId="084c5924-0a6d-4934-a6a0-265a543ef163" providerId="ADAL" clId="{4126F717-058A-3342-AFBE-0F4A500562B2}" dt="2024-09-26T14:51:39.528" v="669" actId="1076"/>
          <ac:picMkLst>
            <pc:docMk/>
            <pc:sldMk cId="565716963" sldId="308"/>
            <ac:picMk id="4" creationId="{0700274D-5D4F-BF76-5DFC-758620548DC1}"/>
          </ac:picMkLst>
        </pc:picChg>
        <pc:picChg chg="add mod">
          <ac:chgData name="Katharina Vahlenkamp" userId="084c5924-0a6d-4934-a6a0-265a543ef163" providerId="ADAL" clId="{4126F717-058A-3342-AFBE-0F4A500562B2}" dt="2024-09-26T14:51:36.778" v="668" actId="1076"/>
          <ac:picMkLst>
            <pc:docMk/>
            <pc:sldMk cId="565716963" sldId="308"/>
            <ac:picMk id="5" creationId="{35C2AC86-9B63-4227-546C-1E553D0D3884}"/>
          </ac:picMkLst>
        </pc:picChg>
        <pc:picChg chg="add mod">
          <ac:chgData name="Katharina Vahlenkamp" userId="084c5924-0a6d-4934-a6a0-265a543ef163" providerId="ADAL" clId="{4126F717-058A-3342-AFBE-0F4A500562B2}" dt="2024-09-26T14:51:36.778" v="668" actId="1076"/>
          <ac:picMkLst>
            <pc:docMk/>
            <pc:sldMk cId="565716963" sldId="308"/>
            <ac:picMk id="6" creationId="{4C34177A-F7BE-F1D4-DBB4-5ADACA433E71}"/>
          </ac:picMkLst>
        </pc:picChg>
        <pc:picChg chg="add mod">
          <ac:chgData name="Katharina Vahlenkamp" userId="084c5924-0a6d-4934-a6a0-265a543ef163" providerId="ADAL" clId="{4126F717-058A-3342-AFBE-0F4A500562B2}" dt="2024-09-26T14:51:36.778" v="668" actId="1076"/>
          <ac:picMkLst>
            <pc:docMk/>
            <pc:sldMk cId="565716963" sldId="308"/>
            <ac:picMk id="7" creationId="{15212C4B-7C24-F4AA-3742-1B1DB6B9C037}"/>
          </ac:picMkLst>
        </pc:picChg>
        <pc:picChg chg="mod">
          <ac:chgData name="Katharina Vahlenkamp" userId="084c5924-0a6d-4934-a6a0-265a543ef163" providerId="ADAL" clId="{4126F717-058A-3342-AFBE-0F4A500562B2}" dt="2024-09-26T14:51:39.528" v="669" actId="1076"/>
          <ac:picMkLst>
            <pc:docMk/>
            <pc:sldMk cId="565716963" sldId="308"/>
            <ac:picMk id="10" creationId="{94E1ED99-A813-A4C8-F519-6A7688B1068E}"/>
          </ac:picMkLst>
        </pc:picChg>
        <pc:picChg chg="mod">
          <ac:chgData name="Katharina Vahlenkamp" userId="084c5924-0a6d-4934-a6a0-265a543ef163" providerId="ADAL" clId="{4126F717-058A-3342-AFBE-0F4A500562B2}" dt="2024-09-26T13:54:44.393" v="317" actId="1076"/>
          <ac:picMkLst>
            <pc:docMk/>
            <pc:sldMk cId="565716963" sldId="308"/>
            <ac:picMk id="13" creationId="{5AC98F2A-5286-DA62-89E8-5D989F927798}"/>
          </ac:picMkLst>
        </pc:picChg>
        <pc:picChg chg="del">
          <ac:chgData name="Katharina Vahlenkamp" userId="084c5924-0a6d-4934-a6a0-265a543ef163" providerId="ADAL" clId="{4126F717-058A-3342-AFBE-0F4A500562B2}" dt="2024-09-26T13:47:22.455" v="218" actId="478"/>
          <ac:picMkLst>
            <pc:docMk/>
            <pc:sldMk cId="565716963" sldId="308"/>
            <ac:picMk id="18" creationId="{415123C6-05FE-8C2F-44A2-A8B867D14F45}"/>
          </ac:picMkLst>
        </pc:picChg>
      </pc:sldChg>
      <pc:sldChg chg="del">
        <pc:chgData name="Katharina Vahlenkamp" userId="084c5924-0a6d-4934-a6a0-265a543ef163" providerId="ADAL" clId="{4126F717-058A-3342-AFBE-0F4A500562B2}" dt="2024-09-26T13:29:06.255" v="4" actId="2696"/>
        <pc:sldMkLst>
          <pc:docMk/>
          <pc:sldMk cId="1694402176" sldId="308"/>
        </pc:sldMkLst>
      </pc:sldChg>
      <pc:sldChg chg="addSp delSp modSp add del mod setBg">
        <pc:chgData name="Katharina Vahlenkamp" userId="084c5924-0a6d-4934-a6a0-265a543ef163" providerId="ADAL" clId="{4126F717-058A-3342-AFBE-0F4A500562B2}" dt="2024-09-26T15:25:22.465" v="905" actId="2696"/>
        <pc:sldMkLst>
          <pc:docMk/>
          <pc:sldMk cId="3352442843" sldId="309"/>
        </pc:sldMkLst>
        <pc:spChg chg="del mod">
          <ac:chgData name="Katharina Vahlenkamp" userId="084c5924-0a6d-4934-a6a0-265a543ef163" providerId="ADAL" clId="{4126F717-058A-3342-AFBE-0F4A500562B2}" dt="2024-09-26T14:13:37.831" v="546" actId="478"/>
          <ac:spMkLst>
            <pc:docMk/>
            <pc:sldMk cId="3352442843" sldId="309"/>
            <ac:spMk id="8" creationId="{4C07809F-33AD-BE85-8ACF-A6621E662CFF}"/>
          </ac:spMkLst>
        </pc:spChg>
        <pc:spChg chg="del mod">
          <ac:chgData name="Katharina Vahlenkamp" userId="084c5924-0a6d-4934-a6a0-265a543ef163" providerId="ADAL" clId="{4126F717-058A-3342-AFBE-0F4A500562B2}" dt="2024-09-26T14:13:37.831" v="546" actId="478"/>
          <ac:spMkLst>
            <pc:docMk/>
            <pc:sldMk cId="3352442843" sldId="309"/>
            <ac:spMk id="14" creationId="{810136B5-C343-6E17-5878-35CF3F23866C}"/>
          </ac:spMkLst>
        </pc:spChg>
        <pc:grpChg chg="add mod">
          <ac:chgData name="Katharina Vahlenkamp" userId="084c5924-0a6d-4934-a6a0-265a543ef163" providerId="ADAL" clId="{4126F717-058A-3342-AFBE-0F4A500562B2}" dt="2024-09-26T15:07:09.141" v="769" actId="164"/>
          <ac:grpSpMkLst>
            <pc:docMk/>
            <pc:sldMk cId="3352442843" sldId="309"/>
            <ac:grpSpMk id="19" creationId="{38871128-E2A1-CBD1-66A3-06EFF646EA0E}"/>
          </ac:grpSpMkLst>
        </pc:grpChg>
        <pc:picChg chg="add mod">
          <ac:chgData name="Katharina Vahlenkamp" userId="084c5924-0a6d-4934-a6a0-265a543ef163" providerId="ADAL" clId="{4126F717-058A-3342-AFBE-0F4A500562B2}" dt="2024-09-26T15:07:09.141" v="769" actId="164"/>
          <ac:picMkLst>
            <pc:docMk/>
            <pc:sldMk cId="3352442843" sldId="309"/>
            <ac:picMk id="2" creationId="{55DFB68C-3561-DA99-095C-BF80BAB59208}"/>
          </ac:picMkLst>
        </pc:picChg>
        <pc:picChg chg="del">
          <ac:chgData name="Katharina Vahlenkamp" userId="084c5924-0a6d-4934-a6a0-265a543ef163" providerId="ADAL" clId="{4126F717-058A-3342-AFBE-0F4A500562B2}" dt="2024-09-26T14:04:58.626" v="349" actId="478"/>
          <ac:picMkLst>
            <pc:docMk/>
            <pc:sldMk cId="3352442843" sldId="309"/>
            <ac:picMk id="4" creationId="{F2B4D104-75E9-F53B-B37A-1F7C77D7C2E1}"/>
          </ac:picMkLst>
        </pc:picChg>
        <pc:picChg chg="add mod">
          <ac:chgData name="Katharina Vahlenkamp" userId="084c5924-0a6d-4934-a6a0-265a543ef163" providerId="ADAL" clId="{4126F717-058A-3342-AFBE-0F4A500562B2}" dt="2024-09-26T15:07:09.141" v="769" actId="164"/>
          <ac:picMkLst>
            <pc:docMk/>
            <pc:sldMk cId="3352442843" sldId="309"/>
            <ac:picMk id="5" creationId="{7292E804-7A4C-CD14-1C08-31778B71522E}"/>
          </ac:picMkLst>
        </pc:picChg>
        <pc:picChg chg="add del mod">
          <ac:chgData name="Katharina Vahlenkamp" userId="084c5924-0a6d-4934-a6a0-265a543ef163" providerId="ADAL" clId="{4126F717-058A-3342-AFBE-0F4A500562B2}" dt="2024-09-26T14:06:05.471" v="377" actId="478"/>
          <ac:picMkLst>
            <pc:docMk/>
            <pc:sldMk cId="3352442843" sldId="309"/>
            <ac:picMk id="6" creationId="{79BAE809-9575-23DE-5391-3A6C8F57D78B}"/>
          </ac:picMkLst>
        </pc:picChg>
        <pc:picChg chg="add mod">
          <ac:chgData name="Katharina Vahlenkamp" userId="084c5924-0a6d-4934-a6a0-265a543ef163" providerId="ADAL" clId="{4126F717-058A-3342-AFBE-0F4A500562B2}" dt="2024-09-26T15:07:09.141" v="769" actId="164"/>
          <ac:picMkLst>
            <pc:docMk/>
            <pc:sldMk cId="3352442843" sldId="309"/>
            <ac:picMk id="7" creationId="{D1AB6FBB-1F34-D231-7078-60F5A956C697}"/>
          </ac:picMkLst>
        </pc:picChg>
        <pc:picChg chg="add mod">
          <ac:chgData name="Katharina Vahlenkamp" userId="084c5924-0a6d-4934-a6a0-265a543ef163" providerId="ADAL" clId="{4126F717-058A-3342-AFBE-0F4A500562B2}" dt="2024-09-26T15:07:09.141" v="769" actId="164"/>
          <ac:picMkLst>
            <pc:docMk/>
            <pc:sldMk cId="3352442843" sldId="309"/>
            <ac:picMk id="9" creationId="{5629B163-D9C4-4C9D-C8D4-C838E901AB62}"/>
          </ac:picMkLst>
        </pc:picChg>
        <pc:picChg chg="mod">
          <ac:chgData name="Katharina Vahlenkamp" userId="084c5924-0a6d-4934-a6a0-265a543ef163" providerId="ADAL" clId="{4126F717-058A-3342-AFBE-0F4A500562B2}" dt="2024-09-26T14:15:22.769" v="596" actId="1036"/>
          <ac:picMkLst>
            <pc:docMk/>
            <pc:sldMk cId="3352442843" sldId="309"/>
            <ac:picMk id="10" creationId="{E63BAC21-85EA-9F8F-5688-809EC14B0A44}"/>
          </ac:picMkLst>
        </pc:picChg>
        <pc:picChg chg="add mod">
          <ac:chgData name="Katharina Vahlenkamp" userId="084c5924-0a6d-4934-a6a0-265a543ef163" providerId="ADAL" clId="{4126F717-058A-3342-AFBE-0F4A500562B2}" dt="2024-09-26T15:07:09.141" v="769" actId="164"/>
          <ac:picMkLst>
            <pc:docMk/>
            <pc:sldMk cId="3352442843" sldId="309"/>
            <ac:picMk id="11" creationId="{E1421D46-3BF7-4D60-074A-844BF2D0CAFD}"/>
          </ac:picMkLst>
        </pc:picChg>
        <pc:picChg chg="add mod">
          <ac:chgData name="Katharina Vahlenkamp" userId="084c5924-0a6d-4934-a6a0-265a543ef163" providerId="ADAL" clId="{4126F717-058A-3342-AFBE-0F4A500562B2}" dt="2024-09-26T15:07:09.141" v="769" actId="164"/>
          <ac:picMkLst>
            <pc:docMk/>
            <pc:sldMk cId="3352442843" sldId="309"/>
            <ac:picMk id="12" creationId="{FA252E64-E507-96B5-79A5-14B8D649084A}"/>
          </ac:picMkLst>
        </pc:picChg>
        <pc:picChg chg="add mod">
          <ac:chgData name="Katharina Vahlenkamp" userId="084c5924-0a6d-4934-a6a0-265a543ef163" providerId="ADAL" clId="{4126F717-058A-3342-AFBE-0F4A500562B2}" dt="2024-09-26T15:07:09.141" v="769" actId="164"/>
          <ac:picMkLst>
            <pc:docMk/>
            <pc:sldMk cId="3352442843" sldId="309"/>
            <ac:picMk id="15" creationId="{DD0DEB41-0F45-6A29-9D31-B6951B91B4E1}"/>
          </ac:picMkLst>
        </pc:picChg>
        <pc:picChg chg="add mod">
          <ac:chgData name="Katharina Vahlenkamp" userId="084c5924-0a6d-4934-a6a0-265a543ef163" providerId="ADAL" clId="{4126F717-058A-3342-AFBE-0F4A500562B2}" dt="2024-09-26T14:36:04.040" v="648" actId="1037"/>
          <ac:picMkLst>
            <pc:docMk/>
            <pc:sldMk cId="3352442843" sldId="309"/>
            <ac:picMk id="16" creationId="{E0A543E8-9DC1-DD55-017C-3935C5BCF35D}"/>
          </ac:picMkLst>
        </pc:picChg>
        <pc:picChg chg="add mod">
          <ac:chgData name="Katharina Vahlenkamp" userId="084c5924-0a6d-4934-a6a0-265a543ef163" providerId="ADAL" clId="{4126F717-058A-3342-AFBE-0F4A500562B2}" dt="2024-09-26T14:36:04.040" v="648" actId="1037"/>
          <ac:picMkLst>
            <pc:docMk/>
            <pc:sldMk cId="3352442843" sldId="309"/>
            <ac:picMk id="17" creationId="{86FE6ECC-7227-B089-A712-9D883EE5FF99}"/>
          </ac:picMkLst>
        </pc:picChg>
        <pc:picChg chg="add mod">
          <ac:chgData name="Katharina Vahlenkamp" userId="084c5924-0a6d-4934-a6a0-265a543ef163" providerId="ADAL" clId="{4126F717-058A-3342-AFBE-0F4A500562B2}" dt="2024-09-26T14:36:04.040" v="648" actId="1037"/>
          <ac:picMkLst>
            <pc:docMk/>
            <pc:sldMk cId="3352442843" sldId="309"/>
            <ac:picMk id="18" creationId="{A2EAFA41-9BFF-9D79-DBAA-D926823C4928}"/>
          </ac:picMkLst>
        </pc:picChg>
      </pc:sldChg>
      <pc:sldChg chg="del">
        <pc:chgData name="Katharina Vahlenkamp" userId="084c5924-0a6d-4934-a6a0-265a543ef163" providerId="ADAL" clId="{4126F717-058A-3342-AFBE-0F4A500562B2}" dt="2024-09-26T13:29:06.224" v="0" actId="2696"/>
        <pc:sldMkLst>
          <pc:docMk/>
          <pc:sldMk cId="2154869814" sldId="310"/>
        </pc:sldMkLst>
      </pc:sldChg>
      <pc:sldChg chg="addSp delSp modSp add del mod setBg">
        <pc:chgData name="Katharina Vahlenkamp" userId="084c5924-0a6d-4934-a6a0-265a543ef163" providerId="ADAL" clId="{4126F717-058A-3342-AFBE-0F4A500562B2}" dt="2024-09-26T15:25:22.543" v="906" actId="2696"/>
        <pc:sldMkLst>
          <pc:docMk/>
          <pc:sldMk cId="2550124505" sldId="310"/>
        </pc:sldMkLst>
        <pc:spChg chg="del">
          <ac:chgData name="Katharina Vahlenkamp" userId="084c5924-0a6d-4934-a6a0-265a543ef163" providerId="ADAL" clId="{4126F717-058A-3342-AFBE-0F4A500562B2}" dt="2024-09-26T14:35:44.131" v="643" actId="478"/>
          <ac:spMkLst>
            <pc:docMk/>
            <pc:sldMk cId="2550124505" sldId="310"/>
            <ac:spMk id="8" creationId="{C7930063-C54E-FE54-1B91-CD19C2829F4C}"/>
          </ac:spMkLst>
        </pc:spChg>
        <pc:spChg chg="del">
          <ac:chgData name="Katharina Vahlenkamp" userId="084c5924-0a6d-4934-a6a0-265a543ef163" providerId="ADAL" clId="{4126F717-058A-3342-AFBE-0F4A500562B2}" dt="2024-09-26T14:35:44.131" v="643" actId="478"/>
          <ac:spMkLst>
            <pc:docMk/>
            <pc:sldMk cId="2550124505" sldId="310"/>
            <ac:spMk id="14" creationId="{8FACE7D0-2225-31AE-4C8D-9E9A5FC54CF7}"/>
          </ac:spMkLst>
        </pc:spChg>
        <pc:spChg chg="del">
          <ac:chgData name="Katharina Vahlenkamp" userId="084c5924-0a6d-4934-a6a0-265a543ef163" providerId="ADAL" clId="{4126F717-058A-3342-AFBE-0F4A500562B2}" dt="2024-09-26T14:35:44.131" v="643" actId="478"/>
          <ac:spMkLst>
            <pc:docMk/>
            <pc:sldMk cId="2550124505" sldId="310"/>
            <ac:spMk id="20" creationId="{7EFC398D-9E4B-62E3-1AC6-7EC5E7073D79}"/>
          </ac:spMkLst>
        </pc:spChg>
        <pc:picChg chg="add mod">
          <ac:chgData name="Katharina Vahlenkamp" userId="084c5924-0a6d-4934-a6a0-265a543ef163" providerId="ADAL" clId="{4126F717-058A-3342-AFBE-0F4A500562B2}" dt="2024-09-26T14:35:44.846" v="644"/>
          <ac:picMkLst>
            <pc:docMk/>
            <pc:sldMk cId="2550124505" sldId="310"/>
            <ac:picMk id="2" creationId="{43BC7175-1B7C-3DCC-CBE9-4C1F9790EB80}"/>
          </ac:picMkLst>
        </pc:picChg>
        <pc:picChg chg="add mod">
          <ac:chgData name="Katharina Vahlenkamp" userId="084c5924-0a6d-4934-a6a0-265a543ef163" providerId="ADAL" clId="{4126F717-058A-3342-AFBE-0F4A500562B2}" dt="2024-09-26T14:35:44.846" v="644"/>
          <ac:picMkLst>
            <pc:docMk/>
            <pc:sldMk cId="2550124505" sldId="310"/>
            <ac:picMk id="3" creationId="{15A79F9C-291C-185E-4C18-DBFEFC6DC212}"/>
          </ac:picMkLst>
        </pc:picChg>
        <pc:picChg chg="add mod">
          <ac:chgData name="Katharina Vahlenkamp" userId="084c5924-0a6d-4934-a6a0-265a543ef163" providerId="ADAL" clId="{4126F717-058A-3342-AFBE-0F4A500562B2}" dt="2024-09-26T14:35:44.846" v="644"/>
          <ac:picMkLst>
            <pc:docMk/>
            <pc:sldMk cId="2550124505" sldId="310"/>
            <ac:picMk id="4" creationId="{F4E75542-7D28-7B1E-FEF5-74601DD0E4D3}"/>
          </ac:picMkLst>
        </pc:picChg>
        <pc:picChg chg="add mod">
          <ac:chgData name="Katharina Vahlenkamp" userId="084c5924-0a6d-4934-a6a0-265a543ef163" providerId="ADAL" clId="{4126F717-058A-3342-AFBE-0F4A500562B2}" dt="2024-09-26T14:35:44.846" v="644"/>
          <ac:picMkLst>
            <pc:docMk/>
            <pc:sldMk cId="2550124505" sldId="310"/>
            <ac:picMk id="5" creationId="{023DEEBF-A661-4CDF-B963-812611D49452}"/>
          </ac:picMkLst>
        </pc:picChg>
        <pc:picChg chg="add mod">
          <ac:chgData name="Katharina Vahlenkamp" userId="084c5924-0a6d-4934-a6a0-265a543ef163" providerId="ADAL" clId="{4126F717-058A-3342-AFBE-0F4A500562B2}" dt="2024-09-26T14:35:44.846" v="644"/>
          <ac:picMkLst>
            <pc:docMk/>
            <pc:sldMk cId="2550124505" sldId="310"/>
            <ac:picMk id="6" creationId="{B9E714D5-97E8-1C2B-D1E9-50559224BBCE}"/>
          </ac:picMkLst>
        </pc:picChg>
        <pc:picChg chg="add mod">
          <ac:chgData name="Katharina Vahlenkamp" userId="084c5924-0a6d-4934-a6a0-265a543ef163" providerId="ADAL" clId="{4126F717-058A-3342-AFBE-0F4A500562B2}" dt="2024-09-26T14:35:44.846" v="644"/>
          <ac:picMkLst>
            <pc:docMk/>
            <pc:sldMk cId="2550124505" sldId="310"/>
            <ac:picMk id="7" creationId="{F1AD7505-FE8D-A962-9847-9C9DA1D9B39A}"/>
          </ac:picMkLst>
        </pc:picChg>
        <pc:picChg chg="add mod">
          <ac:chgData name="Katharina Vahlenkamp" userId="084c5924-0a6d-4934-a6a0-265a543ef163" providerId="ADAL" clId="{4126F717-058A-3342-AFBE-0F4A500562B2}" dt="2024-09-26T14:35:44.846" v="644"/>
          <ac:picMkLst>
            <pc:docMk/>
            <pc:sldMk cId="2550124505" sldId="310"/>
            <ac:picMk id="9" creationId="{328FFF33-409E-7FBE-69B1-51C5D8F64FFE}"/>
          </ac:picMkLst>
        </pc:picChg>
        <pc:picChg chg="del">
          <ac:chgData name="Katharina Vahlenkamp" userId="084c5924-0a6d-4934-a6a0-265a543ef163" providerId="ADAL" clId="{4126F717-058A-3342-AFBE-0F4A500562B2}" dt="2024-09-26T14:35:44.131" v="643" actId="478"/>
          <ac:picMkLst>
            <pc:docMk/>
            <pc:sldMk cId="2550124505" sldId="310"/>
            <ac:picMk id="10" creationId="{AF7CC3B3-6502-813D-1654-133E4B6DB5CF}"/>
          </ac:picMkLst>
        </pc:picChg>
        <pc:picChg chg="add mod">
          <ac:chgData name="Katharina Vahlenkamp" userId="084c5924-0a6d-4934-a6a0-265a543ef163" providerId="ADAL" clId="{4126F717-058A-3342-AFBE-0F4A500562B2}" dt="2024-09-26T14:35:44.846" v="644"/>
          <ac:picMkLst>
            <pc:docMk/>
            <pc:sldMk cId="2550124505" sldId="310"/>
            <ac:picMk id="11" creationId="{6FE1766C-D11F-8146-77A5-F6FCDF91388B}"/>
          </ac:picMkLst>
        </pc:picChg>
        <pc:picChg chg="add mod">
          <ac:chgData name="Katharina Vahlenkamp" userId="084c5924-0a6d-4934-a6a0-265a543ef163" providerId="ADAL" clId="{4126F717-058A-3342-AFBE-0F4A500562B2}" dt="2024-09-26T14:35:55.090" v="645" actId="1076"/>
          <ac:picMkLst>
            <pc:docMk/>
            <pc:sldMk cId="2550124505" sldId="310"/>
            <ac:picMk id="12" creationId="{E10499BE-9029-B57B-1FCE-3F4D495CA8A5}"/>
          </ac:picMkLst>
        </pc:picChg>
        <pc:picChg chg="add mod">
          <ac:chgData name="Katharina Vahlenkamp" userId="084c5924-0a6d-4934-a6a0-265a543ef163" providerId="ADAL" clId="{4126F717-058A-3342-AFBE-0F4A500562B2}" dt="2024-09-26T14:35:55.090" v="645" actId="1076"/>
          <ac:picMkLst>
            <pc:docMk/>
            <pc:sldMk cId="2550124505" sldId="310"/>
            <ac:picMk id="15" creationId="{3DCC80B0-2B23-AF0B-3DCD-F504BC738B5E}"/>
          </ac:picMkLst>
        </pc:picChg>
        <pc:picChg chg="add mod">
          <ac:chgData name="Katharina Vahlenkamp" userId="084c5924-0a6d-4934-a6a0-265a543ef163" providerId="ADAL" clId="{4126F717-058A-3342-AFBE-0F4A500562B2}" dt="2024-09-26T14:35:55.090" v="645" actId="1076"/>
          <ac:picMkLst>
            <pc:docMk/>
            <pc:sldMk cId="2550124505" sldId="310"/>
            <ac:picMk id="16" creationId="{3A97489C-BE4C-79B9-0BD1-6CEEA0031D29}"/>
          </ac:picMkLst>
        </pc:picChg>
      </pc:sldChg>
      <pc:sldChg chg="addSp delSp modSp add del mod setBg">
        <pc:chgData name="Katharina Vahlenkamp" userId="084c5924-0a6d-4934-a6a0-265a543ef163" providerId="ADAL" clId="{4126F717-058A-3342-AFBE-0F4A500562B2}" dt="2024-09-26T15:25:22.333" v="903" actId="2696"/>
        <pc:sldMkLst>
          <pc:docMk/>
          <pc:sldMk cId="2460297380" sldId="311"/>
        </pc:sldMkLst>
        <pc:picChg chg="add mod">
          <ac:chgData name="Katharina Vahlenkamp" userId="084c5924-0a6d-4934-a6a0-265a543ef163" providerId="ADAL" clId="{4126F717-058A-3342-AFBE-0F4A500562B2}" dt="2024-09-26T14:51:57.423" v="673"/>
          <ac:picMkLst>
            <pc:docMk/>
            <pc:sldMk cId="2460297380" sldId="311"/>
            <ac:picMk id="2" creationId="{A7B60FFC-9B8D-D634-2608-3295DC07AC70}"/>
          </ac:picMkLst>
        </pc:picChg>
        <pc:picChg chg="del">
          <ac:chgData name="Katharina Vahlenkamp" userId="084c5924-0a6d-4934-a6a0-265a543ef163" providerId="ADAL" clId="{4126F717-058A-3342-AFBE-0F4A500562B2}" dt="2024-09-26T14:51:57.053" v="672" actId="478"/>
          <ac:picMkLst>
            <pc:docMk/>
            <pc:sldMk cId="2460297380" sldId="311"/>
            <ac:picMk id="3" creationId="{3B65D6AE-D790-8021-B9D6-C862F2DC4B7B}"/>
          </ac:picMkLst>
        </pc:picChg>
        <pc:picChg chg="add mod">
          <ac:chgData name="Katharina Vahlenkamp" userId="084c5924-0a6d-4934-a6a0-265a543ef163" providerId="ADAL" clId="{4126F717-058A-3342-AFBE-0F4A500562B2}" dt="2024-09-26T14:51:57.423" v="673"/>
          <ac:picMkLst>
            <pc:docMk/>
            <pc:sldMk cId="2460297380" sldId="311"/>
            <ac:picMk id="8" creationId="{33C85849-8A6C-7ECA-05BC-572394A57938}"/>
          </ac:picMkLst>
        </pc:picChg>
        <pc:picChg chg="del">
          <ac:chgData name="Katharina Vahlenkamp" userId="084c5924-0a6d-4934-a6a0-265a543ef163" providerId="ADAL" clId="{4126F717-058A-3342-AFBE-0F4A500562B2}" dt="2024-09-26T14:51:57.053" v="672" actId="478"/>
          <ac:picMkLst>
            <pc:docMk/>
            <pc:sldMk cId="2460297380" sldId="311"/>
            <ac:picMk id="13" creationId="{5EC2703B-BBB2-4064-0BCD-8822203F0B05}"/>
          </ac:picMkLst>
        </pc:picChg>
      </pc:sldChg>
      <pc:sldChg chg="del">
        <pc:chgData name="Katharina Vahlenkamp" userId="084c5924-0a6d-4934-a6a0-265a543ef163" providerId="ADAL" clId="{4126F717-058A-3342-AFBE-0F4A500562B2}" dt="2024-09-26T13:32:48.828" v="42" actId="2696"/>
        <pc:sldMkLst>
          <pc:docMk/>
          <pc:sldMk cId="2600180742" sldId="311"/>
        </pc:sldMkLst>
      </pc:sldChg>
      <pc:sldChg chg="new del">
        <pc:chgData name="Katharina Vahlenkamp" userId="084c5924-0a6d-4934-a6a0-265a543ef163" providerId="ADAL" clId="{4126F717-058A-3342-AFBE-0F4A500562B2}" dt="2024-09-26T15:25:22.335" v="904" actId="2696"/>
        <pc:sldMkLst>
          <pc:docMk/>
          <pc:sldMk cId="1723745467" sldId="312"/>
        </pc:sldMkLst>
      </pc:sldChg>
      <pc:sldChg chg="del">
        <pc:chgData name="Katharina Vahlenkamp" userId="084c5924-0a6d-4934-a6a0-265a543ef163" providerId="ADAL" clId="{4126F717-058A-3342-AFBE-0F4A500562B2}" dt="2024-09-26T13:29:06.233" v="1" actId="2696"/>
        <pc:sldMkLst>
          <pc:docMk/>
          <pc:sldMk cId="745307030" sldId="313"/>
        </pc:sldMkLst>
      </pc:sldChg>
      <pc:sldChg chg="addSp modSp new del mod">
        <pc:chgData name="Katharina Vahlenkamp" userId="084c5924-0a6d-4934-a6a0-265a543ef163" providerId="ADAL" clId="{4126F717-058A-3342-AFBE-0F4A500562B2}" dt="2024-09-30T09:20:27.675" v="2041" actId="2696"/>
        <pc:sldMkLst>
          <pc:docMk/>
          <pc:sldMk cId="2343492319" sldId="313"/>
        </pc:sldMkLst>
        <pc:spChg chg="add mod">
          <ac:chgData name="Katharina Vahlenkamp" userId="084c5924-0a6d-4934-a6a0-265a543ef163" providerId="ADAL" clId="{4126F717-058A-3342-AFBE-0F4A500562B2}" dt="2024-09-30T07:33:04.435" v="2025" actId="14100"/>
          <ac:spMkLst>
            <pc:docMk/>
            <pc:sldMk cId="2343492319" sldId="313"/>
            <ac:spMk id="2" creationId="{60104DCC-6553-CD81-6DEB-7A5D428FA851}"/>
          </ac:spMkLst>
        </pc:spChg>
      </pc:sldChg>
      <pc:sldChg chg="del">
        <pc:chgData name="Katharina Vahlenkamp" userId="084c5924-0a6d-4934-a6a0-265a543ef163" providerId="ADAL" clId="{4126F717-058A-3342-AFBE-0F4A500562B2}" dt="2024-09-26T13:29:06.248" v="3" actId="2696"/>
        <pc:sldMkLst>
          <pc:docMk/>
          <pc:sldMk cId="2908373741" sldId="314"/>
        </pc:sldMkLst>
      </pc:sldChg>
      <pc:sldChg chg="addSp modSp new del mod">
        <pc:chgData name="Katharina Vahlenkamp" userId="084c5924-0a6d-4934-a6a0-265a543ef163" providerId="ADAL" clId="{4126F717-058A-3342-AFBE-0F4A500562B2}" dt="2024-09-30T09:20:27.681" v="2042" actId="2696"/>
        <pc:sldMkLst>
          <pc:docMk/>
          <pc:sldMk cId="4093564930" sldId="314"/>
        </pc:sldMkLst>
        <pc:spChg chg="add mod">
          <ac:chgData name="Katharina Vahlenkamp" userId="084c5924-0a6d-4934-a6a0-265a543ef163" providerId="ADAL" clId="{4126F717-058A-3342-AFBE-0F4A500562B2}" dt="2024-09-30T07:33:09.602" v="2027" actId="14100"/>
          <ac:spMkLst>
            <pc:docMk/>
            <pc:sldMk cId="4093564930" sldId="314"/>
            <ac:spMk id="2" creationId="{B419C853-8EA5-5C4E-FC0A-F9554A55D5A4}"/>
          </ac:spMkLst>
        </pc:spChg>
      </pc:sldChg>
      <pc:sldChg chg="del">
        <pc:chgData name="Katharina Vahlenkamp" userId="084c5924-0a6d-4934-a6a0-265a543ef163" providerId="ADAL" clId="{4126F717-058A-3342-AFBE-0F4A500562B2}" dt="2024-09-26T13:29:06.238" v="2" actId="2696"/>
        <pc:sldMkLst>
          <pc:docMk/>
          <pc:sldMk cId="2218710222" sldId="315"/>
        </pc:sldMkLst>
      </pc:sldChg>
      <pc:sldChg chg="addSp modSp new del mod">
        <pc:chgData name="Katharina Vahlenkamp" userId="084c5924-0a6d-4934-a6a0-265a543ef163" providerId="ADAL" clId="{4126F717-058A-3342-AFBE-0F4A500562B2}" dt="2024-09-30T09:20:27.690" v="2044" actId="2696"/>
        <pc:sldMkLst>
          <pc:docMk/>
          <pc:sldMk cId="3310289248" sldId="315"/>
        </pc:sldMkLst>
        <pc:spChg chg="add mod">
          <ac:chgData name="Katharina Vahlenkamp" userId="084c5924-0a6d-4934-a6a0-265a543ef163" providerId="ADAL" clId="{4126F717-058A-3342-AFBE-0F4A500562B2}" dt="2024-09-30T07:33:13.068" v="2028" actId="14100"/>
          <ac:spMkLst>
            <pc:docMk/>
            <pc:sldMk cId="3310289248" sldId="315"/>
            <ac:spMk id="2" creationId="{5711BB11-FD67-ABD8-3A9A-869B18A59D46}"/>
          </ac:spMkLst>
        </pc:spChg>
      </pc:sldChg>
      <pc:sldChg chg="addSp modSp new del mod">
        <pc:chgData name="Katharina Vahlenkamp" userId="084c5924-0a6d-4934-a6a0-265a543ef163" providerId="ADAL" clId="{4126F717-058A-3342-AFBE-0F4A500562B2}" dt="2024-09-30T09:20:27.688" v="2043" actId="2696"/>
        <pc:sldMkLst>
          <pc:docMk/>
          <pc:sldMk cId="2693474715" sldId="316"/>
        </pc:sldMkLst>
        <pc:spChg chg="add mod">
          <ac:chgData name="Katharina Vahlenkamp" userId="084c5924-0a6d-4934-a6a0-265a543ef163" providerId="ADAL" clId="{4126F717-058A-3342-AFBE-0F4A500562B2}" dt="2024-09-30T07:33:18.068" v="2030" actId="14100"/>
          <ac:spMkLst>
            <pc:docMk/>
            <pc:sldMk cId="2693474715" sldId="316"/>
            <ac:spMk id="2" creationId="{AA22E92E-87C6-4698-ABCC-323BC8E1FE37}"/>
          </ac:spMkLst>
        </pc:spChg>
      </pc:sldChg>
      <pc:sldChg chg="addSp delSp modSp new mod chgLayout">
        <pc:chgData name="Katharina Vahlenkamp" userId="084c5924-0a6d-4934-a6a0-265a543ef163" providerId="ADAL" clId="{4126F717-058A-3342-AFBE-0F4A500562B2}" dt="2024-10-04T07:11:42.058" v="2272" actId="478"/>
        <pc:sldMkLst>
          <pc:docMk/>
          <pc:sldMk cId="416580280" sldId="317"/>
        </pc:sldMkLst>
        <pc:spChg chg="add del mod">
          <ac:chgData name="Katharina Vahlenkamp" userId="084c5924-0a6d-4934-a6a0-265a543ef163" providerId="ADAL" clId="{4126F717-058A-3342-AFBE-0F4A500562B2}" dt="2024-10-04T06:51:48.504" v="2092" actId="478"/>
          <ac:spMkLst>
            <pc:docMk/>
            <pc:sldMk cId="416580280" sldId="317"/>
            <ac:spMk id="2" creationId="{99185B19-7BE1-FBE6-D761-EDC9FC7D92D2}"/>
          </ac:spMkLst>
        </pc:spChg>
        <pc:spChg chg="add mod">
          <ac:chgData name="Katharina Vahlenkamp" userId="084c5924-0a6d-4934-a6a0-265a543ef163" providerId="ADAL" clId="{4126F717-058A-3342-AFBE-0F4A500562B2}" dt="2024-10-04T06:51:50.908" v="2093" actId="700"/>
          <ac:spMkLst>
            <pc:docMk/>
            <pc:sldMk cId="416580280" sldId="317"/>
            <ac:spMk id="3" creationId="{F1863DB3-D870-698D-7C7F-92FF5388D946}"/>
          </ac:spMkLst>
        </pc:spChg>
        <pc:spChg chg="add del mod">
          <ac:chgData name="Katharina Vahlenkamp" userId="084c5924-0a6d-4934-a6a0-265a543ef163" providerId="ADAL" clId="{4126F717-058A-3342-AFBE-0F4A500562B2}" dt="2024-10-04T07:11:42.058" v="2272" actId="478"/>
          <ac:spMkLst>
            <pc:docMk/>
            <pc:sldMk cId="416580280" sldId="317"/>
            <ac:spMk id="4" creationId="{972916BE-07DE-603C-8065-340F332C500A}"/>
          </ac:spMkLst>
        </pc:spChg>
      </pc:sldChg>
      <pc:sldChg chg="addSp delSp modSp new mod chgLayout">
        <pc:chgData name="Katharina Vahlenkamp" userId="084c5924-0a6d-4934-a6a0-265a543ef163" providerId="ADAL" clId="{4126F717-058A-3342-AFBE-0F4A500562B2}" dt="2024-10-04T06:55:34.799" v="2176" actId="1076"/>
        <pc:sldMkLst>
          <pc:docMk/>
          <pc:sldMk cId="2337740455" sldId="318"/>
        </pc:sldMkLst>
        <pc:spChg chg="add del mod">
          <ac:chgData name="Katharina Vahlenkamp" userId="084c5924-0a6d-4934-a6a0-265a543ef163" providerId="ADAL" clId="{4126F717-058A-3342-AFBE-0F4A500562B2}" dt="2024-10-04T06:51:53.902" v="2094" actId="478"/>
          <ac:spMkLst>
            <pc:docMk/>
            <pc:sldMk cId="2337740455" sldId="318"/>
            <ac:spMk id="2" creationId="{9333D9AB-E9D7-68FF-F754-D6967BF0E7F5}"/>
          </ac:spMkLst>
        </pc:spChg>
        <pc:spChg chg="add mod">
          <ac:chgData name="Katharina Vahlenkamp" userId="084c5924-0a6d-4934-a6a0-265a543ef163" providerId="ADAL" clId="{4126F717-058A-3342-AFBE-0F4A500562B2}" dt="2024-10-04T06:51:56.315" v="2095" actId="700"/>
          <ac:spMkLst>
            <pc:docMk/>
            <pc:sldMk cId="2337740455" sldId="318"/>
            <ac:spMk id="3" creationId="{4C011D19-054B-B372-54A3-48E28211C6D7}"/>
          </ac:spMkLst>
        </pc:spChg>
        <pc:spChg chg="add mod">
          <ac:chgData name="Katharina Vahlenkamp" userId="084c5924-0a6d-4934-a6a0-265a543ef163" providerId="ADAL" clId="{4126F717-058A-3342-AFBE-0F4A500562B2}" dt="2024-10-04T06:55:34.799" v="2176" actId="1076"/>
          <ac:spMkLst>
            <pc:docMk/>
            <pc:sldMk cId="2337740455" sldId="318"/>
            <ac:spMk id="4" creationId="{F71BA096-FB93-1B2C-686B-604DCCF4DA1A}"/>
          </ac:spMkLst>
        </pc:spChg>
      </pc:sldChg>
      <pc:sldChg chg="addSp delSp modSp new mod chgLayout">
        <pc:chgData name="Katharina Vahlenkamp" userId="084c5924-0a6d-4934-a6a0-265a543ef163" providerId="ADAL" clId="{4126F717-058A-3342-AFBE-0F4A500562B2}" dt="2024-10-04T06:56:10.148" v="2184"/>
        <pc:sldMkLst>
          <pc:docMk/>
          <pc:sldMk cId="3842181055" sldId="319"/>
        </pc:sldMkLst>
        <pc:spChg chg="add del mod">
          <ac:chgData name="Katharina Vahlenkamp" userId="084c5924-0a6d-4934-a6a0-265a543ef163" providerId="ADAL" clId="{4126F717-058A-3342-AFBE-0F4A500562B2}" dt="2024-10-04T06:52:00.292" v="2096" actId="478"/>
          <ac:spMkLst>
            <pc:docMk/>
            <pc:sldMk cId="3842181055" sldId="319"/>
            <ac:spMk id="2" creationId="{5391C353-1DD4-58D9-F109-AF17CCC5A8C0}"/>
          </ac:spMkLst>
        </pc:spChg>
        <pc:spChg chg="add mod">
          <ac:chgData name="Katharina Vahlenkamp" userId="084c5924-0a6d-4934-a6a0-265a543ef163" providerId="ADAL" clId="{4126F717-058A-3342-AFBE-0F4A500562B2}" dt="2024-10-04T06:52:02.302" v="2097" actId="700"/>
          <ac:spMkLst>
            <pc:docMk/>
            <pc:sldMk cId="3842181055" sldId="319"/>
            <ac:spMk id="3" creationId="{F3FA5526-9E67-537E-5635-E34D12070424}"/>
          </ac:spMkLst>
        </pc:spChg>
        <pc:spChg chg="add mod">
          <ac:chgData name="Katharina Vahlenkamp" userId="084c5924-0a6d-4934-a6a0-265a543ef163" providerId="ADAL" clId="{4126F717-058A-3342-AFBE-0F4A500562B2}" dt="2024-10-04T06:56:10.148" v="2184"/>
          <ac:spMkLst>
            <pc:docMk/>
            <pc:sldMk cId="3842181055" sldId="319"/>
            <ac:spMk id="4" creationId="{166E4E62-7CE8-87A4-A466-E053BECFDCEA}"/>
          </ac:spMkLst>
        </pc:spChg>
      </pc:sldChg>
      <pc:sldChg chg="addSp delSp modSp new mod chgLayout">
        <pc:chgData name="Katharina Vahlenkamp" userId="084c5924-0a6d-4934-a6a0-265a543ef163" providerId="ADAL" clId="{4126F717-058A-3342-AFBE-0F4A500562B2}" dt="2024-10-04T07:11:49.614" v="2273" actId="478"/>
        <pc:sldMkLst>
          <pc:docMk/>
          <pc:sldMk cId="2197474184" sldId="320"/>
        </pc:sldMkLst>
        <pc:spChg chg="add del mod">
          <ac:chgData name="Katharina Vahlenkamp" userId="084c5924-0a6d-4934-a6a0-265a543ef163" providerId="ADAL" clId="{4126F717-058A-3342-AFBE-0F4A500562B2}" dt="2024-10-04T06:52:05.376" v="2098" actId="478"/>
          <ac:spMkLst>
            <pc:docMk/>
            <pc:sldMk cId="2197474184" sldId="320"/>
            <ac:spMk id="2" creationId="{9BC4E4C1-D6B5-0541-0ED4-A6CAB09B0DF1}"/>
          </ac:spMkLst>
        </pc:spChg>
        <pc:spChg chg="add mod">
          <ac:chgData name="Katharina Vahlenkamp" userId="084c5924-0a6d-4934-a6a0-265a543ef163" providerId="ADAL" clId="{4126F717-058A-3342-AFBE-0F4A500562B2}" dt="2024-10-04T06:52:08.383" v="2099" actId="700"/>
          <ac:spMkLst>
            <pc:docMk/>
            <pc:sldMk cId="2197474184" sldId="320"/>
            <ac:spMk id="3" creationId="{1B9A5AE5-708B-C42E-82A8-7F1E0D4AFCBF}"/>
          </ac:spMkLst>
        </pc:spChg>
        <pc:spChg chg="add del mod">
          <ac:chgData name="Katharina Vahlenkamp" userId="084c5924-0a6d-4934-a6a0-265a543ef163" providerId="ADAL" clId="{4126F717-058A-3342-AFBE-0F4A500562B2}" dt="2024-10-04T07:11:49.614" v="2273" actId="478"/>
          <ac:spMkLst>
            <pc:docMk/>
            <pc:sldMk cId="2197474184" sldId="320"/>
            <ac:spMk id="4" creationId="{43B5D55E-87C2-997D-9552-C301AC3B3061}"/>
          </ac:spMkLst>
        </pc:spChg>
      </pc:sldChg>
      <pc:sldMasterChg chg="modSldLayout sldLayoutOrd">
        <pc:chgData name="Katharina Vahlenkamp" userId="084c5924-0a6d-4934-a6a0-265a543ef163" providerId="ADAL" clId="{4126F717-058A-3342-AFBE-0F4A500562B2}" dt="2024-10-04T06:55:57.647" v="2182" actId="14100"/>
        <pc:sldMasterMkLst>
          <pc:docMk/>
          <pc:sldMasterMk cId="2117014740" sldId="2147483672"/>
        </pc:sldMasterMkLst>
        <pc:sldLayoutChg chg="modSp">
          <pc:chgData name="Katharina Vahlenkamp" userId="084c5924-0a6d-4934-a6a0-265a543ef163" providerId="ADAL" clId="{4126F717-058A-3342-AFBE-0F4A500562B2}" dt="2024-09-26T14:54:12.442" v="680" actId="735"/>
          <pc:sldLayoutMkLst>
            <pc:docMk/>
            <pc:sldMasterMk cId="2117014740" sldId="2147483672"/>
            <pc:sldLayoutMk cId="2148834831" sldId="2147483693"/>
          </pc:sldLayoutMkLst>
        </pc:sldLayoutChg>
        <pc:sldLayoutChg chg="addSp delSp modSp mod setBg">
          <pc:chgData name="Katharina Vahlenkamp" userId="084c5924-0a6d-4934-a6a0-265a543ef163" providerId="ADAL" clId="{4126F717-058A-3342-AFBE-0F4A500562B2}" dt="2024-09-30T07:32:03.265" v="2024" actId="735"/>
          <pc:sldLayoutMkLst>
            <pc:docMk/>
            <pc:sldMasterMk cId="2117014740" sldId="2147483672"/>
            <pc:sldLayoutMk cId="591173978" sldId="2147483694"/>
          </pc:sldLayoutMkLst>
          <pc:spChg chg="del">
            <ac:chgData name="Katharina Vahlenkamp" userId="084c5924-0a6d-4934-a6a0-265a543ef163" providerId="ADAL" clId="{4126F717-058A-3342-AFBE-0F4A500562B2}" dt="2024-09-26T14:53:35.768" v="674" actId="478"/>
            <ac:spMkLst>
              <pc:docMk/>
              <pc:sldMasterMk cId="2117014740" sldId="2147483672"/>
              <pc:sldLayoutMk cId="591173978" sldId="2147483694"/>
              <ac:spMk id="2" creationId="{1437C6AC-6ED5-6A38-F1D5-52DAB744906F}"/>
            </ac:spMkLst>
          </pc:spChg>
          <pc:spChg chg="del">
            <ac:chgData name="Katharina Vahlenkamp" userId="084c5924-0a6d-4934-a6a0-265a543ef163" providerId="ADAL" clId="{4126F717-058A-3342-AFBE-0F4A500562B2}" dt="2024-09-26T14:53:35.768" v="674" actId="478"/>
            <ac:spMkLst>
              <pc:docMk/>
              <pc:sldMasterMk cId="2117014740" sldId="2147483672"/>
              <pc:sldLayoutMk cId="591173978" sldId="2147483694"/>
              <ac:spMk id="3" creationId="{0262B9AD-E3BE-BE97-C9F4-C74B1A7F53AD}"/>
            </ac:spMkLst>
          </pc:spChg>
          <pc:spChg chg="del">
            <ac:chgData name="Katharina Vahlenkamp" userId="084c5924-0a6d-4934-a6a0-265a543ef163" providerId="ADAL" clId="{4126F717-058A-3342-AFBE-0F4A500562B2}" dt="2024-09-26T14:53:35.768" v="674" actId="478"/>
            <ac:spMkLst>
              <pc:docMk/>
              <pc:sldMasterMk cId="2117014740" sldId="2147483672"/>
              <pc:sldLayoutMk cId="591173978" sldId="2147483694"/>
              <ac:spMk id="4" creationId="{327E89F3-7305-C322-9526-DC1B6B4D1196}"/>
            </ac:spMkLst>
          </pc:spChg>
          <pc:spChg chg="del">
            <ac:chgData name="Katharina Vahlenkamp" userId="084c5924-0a6d-4934-a6a0-265a543ef163" providerId="ADAL" clId="{4126F717-058A-3342-AFBE-0F4A500562B2}" dt="2024-09-26T14:53:35.768" v="674" actId="478"/>
            <ac:spMkLst>
              <pc:docMk/>
              <pc:sldMasterMk cId="2117014740" sldId="2147483672"/>
              <pc:sldLayoutMk cId="591173978" sldId="2147483694"/>
              <ac:spMk id="5" creationId="{D991E709-154E-A7AB-A8E9-20BE89B1F0A0}"/>
            </ac:spMkLst>
          </pc:spChg>
          <pc:picChg chg="add del mod">
            <ac:chgData name="Katharina Vahlenkamp" userId="084c5924-0a6d-4934-a6a0-265a543ef163" providerId="ADAL" clId="{4126F717-058A-3342-AFBE-0F4A500562B2}" dt="2024-09-26T15:01:30.505" v="737" actId="478"/>
            <ac:picMkLst>
              <pc:docMk/>
              <pc:sldMasterMk cId="2117014740" sldId="2147483672"/>
              <pc:sldLayoutMk cId="591173978" sldId="2147483694"/>
              <ac:picMk id="6" creationId="{53217367-EB17-DD19-8765-0895EA376615}"/>
            </ac:picMkLst>
          </pc:picChg>
          <pc:picChg chg="add mod">
            <ac:chgData name="Katharina Vahlenkamp" userId="084c5924-0a6d-4934-a6a0-265a543ef163" providerId="ADAL" clId="{4126F717-058A-3342-AFBE-0F4A500562B2}" dt="2024-09-26T14:53:36.507" v="675"/>
            <ac:picMkLst>
              <pc:docMk/>
              <pc:sldMasterMk cId="2117014740" sldId="2147483672"/>
              <pc:sldLayoutMk cId="591173978" sldId="2147483694"/>
              <ac:picMk id="7" creationId="{B788027B-B9FF-E4F9-CB15-798C77683E07}"/>
            </ac:picMkLst>
          </pc:picChg>
          <pc:picChg chg="add del mod">
            <ac:chgData name="Katharina Vahlenkamp" userId="084c5924-0a6d-4934-a6a0-265a543ef163" providerId="ADAL" clId="{4126F717-058A-3342-AFBE-0F4A500562B2}" dt="2024-09-26T15:01:30.505" v="737" actId="478"/>
            <ac:picMkLst>
              <pc:docMk/>
              <pc:sldMasterMk cId="2117014740" sldId="2147483672"/>
              <pc:sldLayoutMk cId="591173978" sldId="2147483694"/>
              <ac:picMk id="8" creationId="{A8C8390F-8137-F088-7B57-5D0D7AA99D14}"/>
            </ac:picMkLst>
          </pc:picChg>
          <pc:picChg chg="add mod">
            <ac:chgData name="Katharina Vahlenkamp" userId="084c5924-0a6d-4934-a6a0-265a543ef163" providerId="ADAL" clId="{4126F717-058A-3342-AFBE-0F4A500562B2}" dt="2024-09-26T14:53:36.507" v="675"/>
            <ac:picMkLst>
              <pc:docMk/>
              <pc:sldMasterMk cId="2117014740" sldId="2147483672"/>
              <pc:sldLayoutMk cId="591173978" sldId="2147483694"/>
              <ac:picMk id="9" creationId="{2DCCBB60-9980-1FCC-B430-1688F7B32258}"/>
            </ac:picMkLst>
          </pc:picChg>
          <pc:picChg chg="add mod">
            <ac:chgData name="Katharina Vahlenkamp" userId="084c5924-0a6d-4934-a6a0-265a543ef163" providerId="ADAL" clId="{4126F717-058A-3342-AFBE-0F4A500562B2}" dt="2024-09-26T14:53:36.507" v="675"/>
            <ac:picMkLst>
              <pc:docMk/>
              <pc:sldMasterMk cId="2117014740" sldId="2147483672"/>
              <pc:sldLayoutMk cId="591173978" sldId="2147483694"/>
              <ac:picMk id="10" creationId="{29C73DAB-BC92-5C9E-9E72-3A4E1B614DD8}"/>
            </ac:picMkLst>
          </pc:picChg>
          <pc:picChg chg="add mod">
            <ac:chgData name="Katharina Vahlenkamp" userId="084c5924-0a6d-4934-a6a0-265a543ef163" providerId="ADAL" clId="{4126F717-058A-3342-AFBE-0F4A500562B2}" dt="2024-09-26T14:53:36.507" v="675"/>
            <ac:picMkLst>
              <pc:docMk/>
              <pc:sldMasterMk cId="2117014740" sldId="2147483672"/>
              <pc:sldLayoutMk cId="591173978" sldId="2147483694"/>
              <ac:picMk id="11" creationId="{0B4DFDD1-E131-B9D2-70BC-F7BB92CE1E8C}"/>
            </ac:picMkLst>
          </pc:picChg>
          <pc:picChg chg="add del mod">
            <ac:chgData name="Katharina Vahlenkamp" userId="084c5924-0a6d-4934-a6a0-265a543ef163" providerId="ADAL" clId="{4126F717-058A-3342-AFBE-0F4A500562B2}" dt="2024-09-26T15:05:00.447" v="752" actId="478"/>
            <ac:picMkLst>
              <pc:docMk/>
              <pc:sldMasterMk cId="2117014740" sldId="2147483672"/>
              <pc:sldLayoutMk cId="591173978" sldId="2147483694"/>
              <ac:picMk id="12" creationId="{1508294F-4EA2-265D-89CF-BC3DB767D6D8}"/>
            </ac:picMkLst>
          </pc:picChg>
          <pc:picChg chg="add mod">
            <ac:chgData name="Katharina Vahlenkamp" userId="084c5924-0a6d-4934-a6a0-265a543ef163" providerId="ADAL" clId="{4126F717-058A-3342-AFBE-0F4A500562B2}" dt="2024-09-26T15:01:30.781" v="738"/>
            <ac:picMkLst>
              <pc:docMk/>
              <pc:sldMasterMk cId="2117014740" sldId="2147483672"/>
              <pc:sldLayoutMk cId="591173978" sldId="2147483694"/>
              <ac:picMk id="13" creationId="{236DF0D3-DBF3-82E3-68B9-A35A0815C61F}"/>
            </ac:picMkLst>
          </pc:picChg>
          <pc:picChg chg="add mod">
            <ac:chgData name="Katharina Vahlenkamp" userId="084c5924-0a6d-4934-a6a0-265a543ef163" providerId="ADAL" clId="{4126F717-058A-3342-AFBE-0F4A500562B2}" dt="2024-09-26T15:01:30.781" v="738"/>
            <ac:picMkLst>
              <pc:docMk/>
              <pc:sldMasterMk cId="2117014740" sldId="2147483672"/>
              <pc:sldLayoutMk cId="591173978" sldId="2147483694"/>
              <ac:picMk id="14" creationId="{F919ECE9-CE2F-A21E-3E2D-46EB98BFCF28}"/>
            </ac:picMkLst>
          </pc:picChg>
          <pc:picChg chg="add del mod">
            <ac:chgData name="Katharina Vahlenkamp" userId="084c5924-0a6d-4934-a6a0-265a543ef163" providerId="ADAL" clId="{4126F717-058A-3342-AFBE-0F4A500562B2}" dt="2024-09-26T15:05:00.447" v="752" actId="478"/>
            <ac:picMkLst>
              <pc:docMk/>
              <pc:sldMasterMk cId="2117014740" sldId="2147483672"/>
              <pc:sldLayoutMk cId="591173978" sldId="2147483694"/>
              <ac:picMk id="15" creationId="{09BFFB21-2A60-D354-4FF8-2D254D9BDB4F}"/>
            </ac:picMkLst>
          </pc:picChg>
          <pc:picChg chg="add mod">
            <ac:chgData name="Katharina Vahlenkamp" userId="084c5924-0a6d-4934-a6a0-265a543ef163" providerId="ADAL" clId="{4126F717-058A-3342-AFBE-0F4A500562B2}" dt="2024-09-26T15:05:00.770" v="753"/>
            <ac:picMkLst>
              <pc:docMk/>
              <pc:sldMasterMk cId="2117014740" sldId="2147483672"/>
              <pc:sldLayoutMk cId="591173978" sldId="2147483694"/>
              <ac:picMk id="16" creationId="{EDEC3099-F7DE-F5BE-8DEF-11EA91837744}"/>
            </ac:picMkLst>
          </pc:picChg>
          <pc:picChg chg="add mod">
            <ac:chgData name="Katharina Vahlenkamp" userId="084c5924-0a6d-4934-a6a0-265a543ef163" providerId="ADAL" clId="{4126F717-058A-3342-AFBE-0F4A500562B2}" dt="2024-09-26T15:05:04.270" v="755" actId="1036"/>
            <ac:picMkLst>
              <pc:docMk/>
              <pc:sldMasterMk cId="2117014740" sldId="2147483672"/>
              <pc:sldLayoutMk cId="591173978" sldId="2147483694"/>
              <ac:picMk id="17" creationId="{7EBE728B-D4FB-F45C-611C-A5494A70280B}"/>
            </ac:picMkLst>
          </pc:picChg>
        </pc:sldLayoutChg>
        <pc:sldLayoutChg chg="addSp delSp modSp mod ord">
          <pc:chgData name="Katharina Vahlenkamp" userId="084c5924-0a6d-4934-a6a0-265a543ef163" providerId="ADAL" clId="{4126F717-058A-3342-AFBE-0F4A500562B2}" dt="2024-09-30T07:27:36.662" v="1989" actId="478"/>
          <pc:sldLayoutMkLst>
            <pc:docMk/>
            <pc:sldMasterMk cId="2117014740" sldId="2147483672"/>
            <pc:sldLayoutMk cId="2611585673" sldId="2147483695"/>
          </pc:sldLayoutMkLst>
          <pc:spChg chg="add del mod">
            <ac:chgData name="Katharina Vahlenkamp" userId="084c5924-0a6d-4934-a6a0-265a543ef163" providerId="ADAL" clId="{4126F717-058A-3342-AFBE-0F4A500562B2}" dt="2024-09-30T07:27:36.662" v="1989" actId="478"/>
            <ac:spMkLst>
              <pc:docMk/>
              <pc:sldMasterMk cId="2117014740" sldId="2147483672"/>
              <pc:sldLayoutMk cId="2611585673" sldId="2147483695"/>
              <ac:spMk id="4" creationId="{77CA6AD0-59A7-3A6C-0AD6-496916406E5E}"/>
            </ac:spMkLst>
          </pc:spChg>
          <pc:picChg chg="add mod">
            <ac:chgData name="Katharina Vahlenkamp" userId="084c5924-0a6d-4934-a6a0-265a543ef163" providerId="ADAL" clId="{4126F717-058A-3342-AFBE-0F4A500562B2}" dt="2024-09-26T14:58:20.940" v="707" actId="1076"/>
            <ac:picMkLst>
              <pc:docMk/>
              <pc:sldMasterMk cId="2117014740" sldId="2147483672"/>
              <pc:sldLayoutMk cId="2611585673" sldId="2147483695"/>
              <ac:picMk id="2" creationId="{D32B8C75-B7B8-E046-6433-845B87F1F122}"/>
            </ac:picMkLst>
          </pc:picChg>
          <pc:picChg chg="add mod">
            <ac:chgData name="Katharina Vahlenkamp" userId="084c5924-0a6d-4934-a6a0-265a543ef163" providerId="ADAL" clId="{4126F717-058A-3342-AFBE-0F4A500562B2}" dt="2024-09-26T15:05:07.319" v="757" actId="1036"/>
            <ac:picMkLst>
              <pc:docMk/>
              <pc:sldMasterMk cId="2117014740" sldId="2147483672"/>
              <pc:sldLayoutMk cId="2611585673" sldId="2147483695"/>
              <ac:picMk id="3" creationId="{90D91DDF-F7CA-D3AB-E6AC-103EEB93F6B7}"/>
            </ac:picMkLst>
          </pc:picChg>
          <pc:picChg chg="mod">
            <ac:chgData name="Katharina Vahlenkamp" userId="084c5924-0a6d-4934-a6a0-265a543ef163" providerId="ADAL" clId="{4126F717-058A-3342-AFBE-0F4A500562B2}" dt="2024-09-26T14:58:42.509" v="713" actId="1038"/>
            <ac:picMkLst>
              <pc:docMk/>
              <pc:sldMasterMk cId="2117014740" sldId="2147483672"/>
              <pc:sldLayoutMk cId="2611585673" sldId="2147483695"/>
              <ac:picMk id="6" creationId="{53217367-EB17-DD19-8765-0895EA376615}"/>
            </ac:picMkLst>
          </pc:picChg>
          <pc:picChg chg="del">
            <ac:chgData name="Katharina Vahlenkamp" userId="084c5924-0a6d-4934-a6a0-265a543ef163" providerId="ADAL" clId="{4126F717-058A-3342-AFBE-0F4A500562B2}" dt="2024-09-26T14:58:18.354" v="706" actId="478"/>
            <ac:picMkLst>
              <pc:docMk/>
              <pc:sldMasterMk cId="2117014740" sldId="2147483672"/>
              <pc:sldLayoutMk cId="2611585673" sldId="2147483695"/>
              <ac:picMk id="8" creationId="{A8C8390F-8137-F088-7B57-5D0D7AA99D14}"/>
            </ac:picMkLst>
          </pc:picChg>
          <pc:picChg chg="mod">
            <ac:chgData name="Katharina Vahlenkamp" userId="084c5924-0a6d-4934-a6a0-265a543ef163" providerId="ADAL" clId="{4126F717-058A-3342-AFBE-0F4A500562B2}" dt="2024-09-26T15:04:54.328" v="751" actId="1035"/>
            <ac:picMkLst>
              <pc:docMk/>
              <pc:sldMasterMk cId="2117014740" sldId="2147483672"/>
              <pc:sldLayoutMk cId="2611585673" sldId="2147483695"/>
              <ac:picMk id="12" creationId="{1508294F-4EA2-265D-89CF-BC3DB767D6D8}"/>
            </ac:picMkLst>
          </pc:picChg>
        </pc:sldLayoutChg>
        <pc:sldLayoutChg chg="addSp delSp modSp mod ord setBg">
          <pc:chgData name="Katharina Vahlenkamp" userId="084c5924-0a6d-4934-a6a0-265a543ef163" providerId="ADAL" clId="{4126F717-058A-3342-AFBE-0F4A500562B2}" dt="2024-09-30T07:28:03.294" v="1993" actId="735"/>
          <pc:sldLayoutMkLst>
            <pc:docMk/>
            <pc:sldMasterMk cId="2117014740" sldId="2147483672"/>
            <pc:sldLayoutMk cId="603656666" sldId="2147483696"/>
          </pc:sldLayoutMkLst>
          <pc:picChg chg="add mod">
            <ac:chgData name="Katharina Vahlenkamp" userId="084c5924-0a6d-4934-a6a0-265a543ef163" providerId="ADAL" clId="{4126F717-058A-3342-AFBE-0F4A500562B2}" dt="2024-09-26T14:59:46.868" v="730" actId="1037"/>
            <ac:picMkLst>
              <pc:docMk/>
              <pc:sldMasterMk cId="2117014740" sldId="2147483672"/>
              <pc:sldLayoutMk cId="603656666" sldId="2147483696"/>
              <ac:picMk id="3" creationId="{6019D95A-F928-EC9D-1B6B-CEEBC67FD744}"/>
            </ac:picMkLst>
          </pc:picChg>
          <pc:picChg chg="add mod">
            <ac:chgData name="Katharina Vahlenkamp" userId="084c5924-0a6d-4934-a6a0-265a543ef163" providerId="ADAL" clId="{4126F717-058A-3342-AFBE-0F4A500562B2}" dt="2024-09-26T15:05:54.370" v="765" actId="1076"/>
            <ac:picMkLst>
              <pc:docMk/>
              <pc:sldMasterMk cId="2117014740" sldId="2147483672"/>
              <pc:sldLayoutMk cId="603656666" sldId="2147483696"/>
              <ac:picMk id="4" creationId="{B907ABB3-9F47-9A33-9102-68FFA1F454DC}"/>
            </ac:picMkLst>
          </pc:picChg>
          <pc:picChg chg="add del mod">
            <ac:chgData name="Katharina Vahlenkamp" userId="084c5924-0a6d-4934-a6a0-265a543ef163" providerId="ADAL" clId="{4126F717-058A-3342-AFBE-0F4A500562B2}" dt="2024-09-26T15:05:55.932" v="766" actId="478"/>
            <ac:picMkLst>
              <pc:docMk/>
              <pc:sldMasterMk cId="2117014740" sldId="2147483672"/>
              <pc:sldLayoutMk cId="603656666" sldId="2147483696"/>
              <ac:picMk id="5" creationId="{6626B2AE-55C3-68DA-F576-4173F426E09F}"/>
            </ac:picMkLst>
          </pc:picChg>
          <pc:picChg chg="del">
            <ac:chgData name="Katharina Vahlenkamp" userId="084c5924-0a6d-4934-a6a0-265a543ef163" providerId="ADAL" clId="{4126F717-058A-3342-AFBE-0F4A500562B2}" dt="2024-09-26T14:59:45.160" v="727" actId="478"/>
            <ac:picMkLst>
              <pc:docMk/>
              <pc:sldMasterMk cId="2117014740" sldId="2147483672"/>
              <pc:sldLayoutMk cId="603656666" sldId="2147483696"/>
              <ac:picMk id="7" creationId="{B788027B-B9FF-E4F9-CB15-798C77683E07}"/>
            </ac:picMkLst>
          </pc:picChg>
          <pc:picChg chg="add del mod">
            <ac:chgData name="Katharina Vahlenkamp" userId="084c5924-0a6d-4934-a6a0-265a543ef163" providerId="ADAL" clId="{4126F717-058A-3342-AFBE-0F4A500562B2}" dt="2024-09-26T15:05:55.932" v="766" actId="478"/>
            <ac:picMkLst>
              <pc:docMk/>
              <pc:sldMasterMk cId="2117014740" sldId="2147483672"/>
              <pc:sldLayoutMk cId="603656666" sldId="2147483696"/>
              <ac:picMk id="8" creationId="{A1AF1315-5C38-0F7A-5C43-3EF0602E1AA0}"/>
            </ac:picMkLst>
          </pc:picChg>
          <pc:picChg chg="mod">
            <ac:chgData name="Katharina Vahlenkamp" userId="084c5924-0a6d-4934-a6a0-265a543ef163" providerId="ADAL" clId="{4126F717-058A-3342-AFBE-0F4A500562B2}" dt="2024-09-26T15:05:51.271" v="764" actId="1076"/>
            <ac:picMkLst>
              <pc:docMk/>
              <pc:sldMasterMk cId="2117014740" sldId="2147483672"/>
              <pc:sldLayoutMk cId="603656666" sldId="2147483696"/>
              <ac:picMk id="12" creationId="{1508294F-4EA2-265D-89CF-BC3DB767D6D8}"/>
            </ac:picMkLst>
          </pc:picChg>
        </pc:sldLayoutChg>
        <pc:sldLayoutChg chg="addSp delSp modSp mod">
          <pc:chgData name="Katharina Vahlenkamp" userId="084c5924-0a6d-4934-a6a0-265a543ef163" providerId="ADAL" clId="{4126F717-058A-3342-AFBE-0F4A500562B2}" dt="2024-09-30T07:31:34.835" v="2020" actId="735"/>
          <pc:sldLayoutMkLst>
            <pc:docMk/>
            <pc:sldMasterMk cId="2117014740" sldId="2147483672"/>
            <pc:sldLayoutMk cId="2256506558" sldId="2147483697"/>
          </pc:sldLayoutMkLst>
          <pc:picChg chg="del">
            <ac:chgData name="Katharina Vahlenkamp" userId="084c5924-0a6d-4934-a6a0-265a543ef163" providerId="ADAL" clId="{4126F717-058A-3342-AFBE-0F4A500562B2}" dt="2024-09-26T15:00:26.175" v="731" actId="478"/>
            <ac:picMkLst>
              <pc:docMk/>
              <pc:sldMasterMk cId="2117014740" sldId="2147483672"/>
              <pc:sldLayoutMk cId="2256506558" sldId="2147483697"/>
              <ac:picMk id="2" creationId="{D32B8C75-B7B8-E046-6433-845B87F1F122}"/>
            </ac:picMkLst>
          </pc:picChg>
          <pc:picChg chg="add mod">
            <ac:chgData name="Katharina Vahlenkamp" userId="084c5924-0a6d-4934-a6a0-265a543ef163" providerId="ADAL" clId="{4126F717-058A-3342-AFBE-0F4A500562B2}" dt="2024-09-26T15:01:04.505" v="736" actId="14100"/>
            <ac:picMkLst>
              <pc:docMk/>
              <pc:sldMasterMk cId="2117014740" sldId="2147483672"/>
              <pc:sldLayoutMk cId="2256506558" sldId="2147483697"/>
              <ac:picMk id="4" creationId="{1D2F3291-A8C0-8A42-B3FF-ABD33F820D9B}"/>
            </ac:picMkLst>
          </pc:picChg>
          <pc:picChg chg="add mod">
            <ac:chgData name="Katharina Vahlenkamp" userId="084c5924-0a6d-4934-a6a0-265a543ef163" providerId="ADAL" clId="{4126F717-058A-3342-AFBE-0F4A500562B2}" dt="2024-09-26T15:00:55.238" v="734" actId="14100"/>
            <ac:picMkLst>
              <pc:docMk/>
              <pc:sldMasterMk cId="2117014740" sldId="2147483672"/>
              <pc:sldLayoutMk cId="2256506558" sldId="2147483697"/>
              <ac:picMk id="5" creationId="{F8B2BA22-C2F9-579A-6170-297B5DC375A6}"/>
            </ac:picMkLst>
          </pc:picChg>
          <pc:picChg chg="del">
            <ac:chgData name="Katharina Vahlenkamp" userId="084c5924-0a6d-4934-a6a0-265a543ef163" providerId="ADAL" clId="{4126F717-058A-3342-AFBE-0F4A500562B2}" dt="2024-09-26T15:00:26.175" v="731" actId="478"/>
            <ac:picMkLst>
              <pc:docMk/>
              <pc:sldMasterMk cId="2117014740" sldId="2147483672"/>
              <pc:sldLayoutMk cId="2256506558" sldId="2147483697"/>
              <ac:picMk id="6" creationId="{53217367-EB17-DD19-8765-0895EA376615}"/>
            </ac:picMkLst>
          </pc:picChg>
          <pc:picChg chg="add mod">
            <ac:chgData name="Katharina Vahlenkamp" userId="084c5924-0a6d-4934-a6a0-265a543ef163" providerId="ADAL" clId="{4126F717-058A-3342-AFBE-0F4A500562B2}" dt="2024-09-26T15:06:00.196" v="768"/>
            <ac:picMkLst>
              <pc:docMk/>
              <pc:sldMasterMk cId="2117014740" sldId="2147483672"/>
              <pc:sldLayoutMk cId="2256506558" sldId="2147483697"/>
              <ac:picMk id="7" creationId="{914A4107-D6D8-FEF9-8647-008847628E56}"/>
            </ac:picMkLst>
          </pc:picChg>
          <pc:picChg chg="add mod">
            <ac:chgData name="Katharina Vahlenkamp" userId="084c5924-0a6d-4934-a6a0-265a543ef163" providerId="ADAL" clId="{4126F717-058A-3342-AFBE-0F4A500562B2}" dt="2024-09-26T15:06:00.196" v="768"/>
            <ac:picMkLst>
              <pc:docMk/>
              <pc:sldMasterMk cId="2117014740" sldId="2147483672"/>
              <pc:sldLayoutMk cId="2256506558" sldId="2147483697"/>
              <ac:picMk id="8" creationId="{E20F07A8-540D-B951-D5B5-A55B59908BBC}"/>
            </ac:picMkLst>
          </pc:picChg>
          <pc:picChg chg="del">
            <ac:chgData name="Katharina Vahlenkamp" userId="084c5924-0a6d-4934-a6a0-265a543ef163" providerId="ADAL" clId="{4126F717-058A-3342-AFBE-0F4A500562B2}" dt="2024-09-26T15:05:59.889" v="767" actId="478"/>
            <ac:picMkLst>
              <pc:docMk/>
              <pc:sldMasterMk cId="2117014740" sldId="2147483672"/>
              <pc:sldLayoutMk cId="2256506558" sldId="2147483697"/>
              <ac:picMk id="12" creationId="{1508294F-4EA2-265D-89CF-BC3DB767D6D8}"/>
            </ac:picMkLst>
          </pc:picChg>
        </pc:sldLayoutChg>
        <pc:sldLayoutChg chg="addSp delSp modSp mod">
          <pc:chgData name="Katharina Vahlenkamp" userId="084c5924-0a6d-4934-a6a0-265a543ef163" providerId="ADAL" clId="{4126F717-058A-3342-AFBE-0F4A500562B2}" dt="2024-10-04T06:50:54.003" v="2080" actId="242"/>
          <pc:sldLayoutMkLst>
            <pc:docMk/>
            <pc:sldMasterMk cId="2117014740" sldId="2147483672"/>
            <pc:sldLayoutMk cId="3831923634" sldId="2147483698"/>
          </pc:sldLayoutMkLst>
          <pc:spChg chg="add del">
            <ac:chgData name="Katharina Vahlenkamp" userId="084c5924-0a6d-4934-a6a0-265a543ef163" providerId="ADAL" clId="{4126F717-058A-3342-AFBE-0F4A500562B2}" dt="2024-10-04T06:50:32.033" v="2047" actId="11529"/>
            <ac:spMkLst>
              <pc:docMk/>
              <pc:sldMasterMk cId="2117014740" sldId="2147483672"/>
              <pc:sldLayoutMk cId="3831923634" sldId="2147483698"/>
              <ac:spMk id="7" creationId="{B28CBDE5-A0CE-0D8B-8C93-5D5989155C2D}"/>
            </ac:spMkLst>
          </pc:spChg>
          <pc:spChg chg="add mod">
            <ac:chgData name="Katharina Vahlenkamp" userId="084c5924-0a6d-4934-a6a0-265a543ef163" providerId="ADAL" clId="{4126F717-058A-3342-AFBE-0F4A500562B2}" dt="2024-10-04T06:50:54.003" v="2080" actId="242"/>
            <ac:spMkLst>
              <pc:docMk/>
              <pc:sldMasterMk cId="2117014740" sldId="2147483672"/>
              <pc:sldLayoutMk cId="3831923634" sldId="2147483698"/>
              <ac:spMk id="8" creationId="{7B1DBB76-E3CC-10F1-3A85-368001EB81CD}"/>
            </ac:spMkLst>
          </pc:spChg>
          <pc:grpChg chg="add del mod">
            <ac:chgData name="Katharina Vahlenkamp" userId="084c5924-0a6d-4934-a6a0-265a543ef163" providerId="ADAL" clId="{4126F717-058A-3342-AFBE-0F4A500562B2}" dt="2024-09-26T15:17:54.066" v="888" actId="478"/>
            <ac:grpSpMkLst>
              <pc:docMk/>
              <pc:sldMasterMk cId="2117014740" sldId="2147483672"/>
              <pc:sldLayoutMk cId="3831923634" sldId="2147483698"/>
              <ac:grpSpMk id="5" creationId="{3FA328E1-0651-F6F0-3AF7-400D75B07DCA}"/>
            </ac:grpSpMkLst>
          </pc:grpChg>
          <pc:grpChg chg="add mod">
            <ac:chgData name="Katharina Vahlenkamp" userId="084c5924-0a6d-4934-a6a0-265a543ef163" providerId="ADAL" clId="{4126F717-058A-3342-AFBE-0F4A500562B2}" dt="2024-09-30T07:23:19.044" v="1766" actId="164"/>
            <ac:grpSpMkLst>
              <pc:docMk/>
              <pc:sldMasterMk cId="2117014740" sldId="2147483672"/>
              <pc:sldLayoutMk cId="3831923634" sldId="2147483698"/>
              <ac:grpSpMk id="5" creationId="{5982820C-3418-94D8-9A91-2FBDFEC18D70}"/>
            </ac:grpSpMkLst>
          </pc:grpChg>
          <pc:grpChg chg="add del mod">
            <ac:chgData name="Katharina Vahlenkamp" userId="084c5924-0a6d-4934-a6a0-265a543ef163" providerId="ADAL" clId="{4126F717-058A-3342-AFBE-0F4A500562B2}" dt="2024-09-30T07:19:57.360" v="1602" actId="165"/>
            <ac:grpSpMkLst>
              <pc:docMk/>
              <pc:sldMasterMk cId="2117014740" sldId="2147483672"/>
              <pc:sldLayoutMk cId="3831923634" sldId="2147483698"/>
              <ac:grpSpMk id="22" creationId="{B3A4A036-FF02-4E46-7E5E-8995052359F8}"/>
            </ac:grpSpMkLst>
          </pc:grpChg>
          <pc:picChg chg="mod">
            <ac:chgData name="Katharina Vahlenkamp" userId="084c5924-0a6d-4934-a6a0-265a543ef163" providerId="ADAL" clId="{4126F717-058A-3342-AFBE-0F4A500562B2}" dt="2024-09-26T15:07:58.452" v="803" actId="1036"/>
            <ac:picMkLst>
              <pc:docMk/>
              <pc:sldMasterMk cId="2117014740" sldId="2147483672"/>
              <pc:sldLayoutMk cId="3831923634" sldId="2147483698"/>
              <ac:picMk id="3" creationId="{90D91DDF-F7CA-D3AB-E6AC-103EEB93F6B7}"/>
            </ac:picMkLst>
          </pc:picChg>
          <pc:picChg chg="add mod">
            <ac:chgData name="Katharina Vahlenkamp" userId="084c5924-0a6d-4934-a6a0-265a543ef163" providerId="ADAL" clId="{4126F717-058A-3342-AFBE-0F4A500562B2}" dt="2024-09-30T07:23:39.936" v="1776" actId="1076"/>
            <ac:picMkLst>
              <pc:docMk/>
              <pc:sldMasterMk cId="2117014740" sldId="2147483672"/>
              <pc:sldLayoutMk cId="3831923634" sldId="2147483698"/>
              <ac:picMk id="4" creationId="{9F34DB87-F001-305E-D4BD-CA6B83DCE688}"/>
            </ac:picMkLst>
          </pc:picChg>
          <pc:picChg chg="del">
            <ac:chgData name="Katharina Vahlenkamp" userId="084c5924-0a6d-4934-a6a0-265a543ef163" providerId="ADAL" clId="{4126F717-058A-3342-AFBE-0F4A500562B2}" dt="2024-09-26T15:07:22.726" v="770" actId="478"/>
            <ac:picMkLst>
              <pc:docMk/>
              <pc:sldMasterMk cId="2117014740" sldId="2147483672"/>
              <pc:sldLayoutMk cId="3831923634" sldId="2147483698"/>
              <ac:picMk id="7" creationId="{B788027B-B9FF-E4F9-CB15-798C77683E07}"/>
            </ac:picMkLst>
          </pc:picChg>
          <pc:picChg chg="mod">
            <ac:chgData name="Katharina Vahlenkamp" userId="084c5924-0a6d-4934-a6a0-265a543ef163" providerId="ADAL" clId="{4126F717-058A-3342-AFBE-0F4A500562B2}" dt="2024-09-26T15:07:23.067" v="771"/>
            <ac:picMkLst>
              <pc:docMk/>
              <pc:sldMasterMk cId="2117014740" sldId="2147483672"/>
              <pc:sldLayoutMk cId="3831923634" sldId="2147483698"/>
              <ac:picMk id="8" creationId="{7268643F-4BCA-F728-3BEC-5566130FF70A}"/>
            </ac:picMkLst>
          </pc:picChg>
          <pc:picChg chg="del">
            <ac:chgData name="Katharina Vahlenkamp" userId="084c5924-0a6d-4934-a6a0-265a543ef163" providerId="ADAL" clId="{4126F717-058A-3342-AFBE-0F4A500562B2}" dt="2024-09-26T15:07:22.726" v="770" actId="478"/>
            <ac:picMkLst>
              <pc:docMk/>
              <pc:sldMasterMk cId="2117014740" sldId="2147483672"/>
              <pc:sldLayoutMk cId="3831923634" sldId="2147483698"/>
              <ac:picMk id="9" creationId="{2DCCBB60-9980-1FCC-B430-1688F7B32258}"/>
            </ac:picMkLst>
          </pc:picChg>
          <pc:picChg chg="del">
            <ac:chgData name="Katharina Vahlenkamp" userId="084c5924-0a6d-4934-a6a0-265a543ef163" providerId="ADAL" clId="{4126F717-058A-3342-AFBE-0F4A500562B2}" dt="2024-09-26T15:07:22.726" v="770" actId="478"/>
            <ac:picMkLst>
              <pc:docMk/>
              <pc:sldMasterMk cId="2117014740" sldId="2147483672"/>
              <pc:sldLayoutMk cId="3831923634" sldId="2147483698"/>
              <ac:picMk id="10" creationId="{29C73DAB-BC92-5C9E-9E72-3A4E1B614DD8}"/>
            </ac:picMkLst>
          </pc:picChg>
          <pc:picChg chg="del">
            <ac:chgData name="Katharina Vahlenkamp" userId="084c5924-0a6d-4934-a6a0-265a543ef163" providerId="ADAL" clId="{4126F717-058A-3342-AFBE-0F4A500562B2}" dt="2024-09-26T15:07:22.726" v="770" actId="478"/>
            <ac:picMkLst>
              <pc:docMk/>
              <pc:sldMasterMk cId="2117014740" sldId="2147483672"/>
              <pc:sldLayoutMk cId="3831923634" sldId="2147483698"/>
              <ac:picMk id="11" creationId="{0B4DFDD1-E131-B9D2-70BC-F7BB92CE1E8C}"/>
            </ac:picMkLst>
          </pc:picChg>
          <pc:picChg chg="del">
            <ac:chgData name="Katharina Vahlenkamp" userId="084c5924-0a6d-4934-a6a0-265a543ef163" providerId="ADAL" clId="{4126F717-058A-3342-AFBE-0F4A500562B2}" dt="2024-09-26T15:07:22.726" v="770" actId="478"/>
            <ac:picMkLst>
              <pc:docMk/>
              <pc:sldMasterMk cId="2117014740" sldId="2147483672"/>
              <pc:sldLayoutMk cId="3831923634" sldId="2147483698"/>
              <ac:picMk id="12" creationId="{1508294F-4EA2-265D-89CF-BC3DB767D6D8}"/>
            </ac:picMkLst>
          </pc:picChg>
          <pc:picChg chg="mod">
            <ac:chgData name="Katharina Vahlenkamp" userId="084c5924-0a6d-4934-a6a0-265a543ef163" providerId="ADAL" clId="{4126F717-058A-3342-AFBE-0F4A500562B2}" dt="2024-09-26T15:07:23.067" v="771"/>
            <ac:picMkLst>
              <pc:docMk/>
              <pc:sldMasterMk cId="2117014740" sldId="2147483672"/>
              <pc:sldLayoutMk cId="3831923634" sldId="2147483698"/>
              <ac:picMk id="13" creationId="{8D82B107-2C87-A117-3B03-8E722CD0B295}"/>
            </ac:picMkLst>
          </pc:picChg>
          <pc:picChg chg="mod">
            <ac:chgData name="Katharina Vahlenkamp" userId="084c5924-0a6d-4934-a6a0-265a543ef163" providerId="ADAL" clId="{4126F717-058A-3342-AFBE-0F4A500562B2}" dt="2024-09-26T15:07:23.067" v="771"/>
            <ac:picMkLst>
              <pc:docMk/>
              <pc:sldMasterMk cId="2117014740" sldId="2147483672"/>
              <pc:sldLayoutMk cId="3831923634" sldId="2147483698"/>
              <ac:picMk id="14" creationId="{1A70F9CF-232E-B79C-1642-E69438B08AED}"/>
            </ac:picMkLst>
          </pc:picChg>
          <pc:picChg chg="mod">
            <ac:chgData name="Katharina Vahlenkamp" userId="084c5924-0a6d-4934-a6a0-265a543ef163" providerId="ADAL" clId="{4126F717-058A-3342-AFBE-0F4A500562B2}" dt="2024-09-26T15:07:23.067" v="771"/>
            <ac:picMkLst>
              <pc:docMk/>
              <pc:sldMasterMk cId="2117014740" sldId="2147483672"/>
              <pc:sldLayoutMk cId="3831923634" sldId="2147483698"/>
              <ac:picMk id="15" creationId="{C454C1D1-A476-1EF9-BD8E-630AC067AC36}"/>
            </ac:picMkLst>
          </pc:picChg>
          <pc:picChg chg="mod">
            <ac:chgData name="Katharina Vahlenkamp" userId="084c5924-0a6d-4934-a6a0-265a543ef163" providerId="ADAL" clId="{4126F717-058A-3342-AFBE-0F4A500562B2}" dt="2024-09-26T15:07:23.067" v="771"/>
            <ac:picMkLst>
              <pc:docMk/>
              <pc:sldMasterMk cId="2117014740" sldId="2147483672"/>
              <pc:sldLayoutMk cId="3831923634" sldId="2147483698"/>
              <ac:picMk id="16" creationId="{5ACD06C3-EA7D-CBC8-23B8-3F0FA2AD24F4}"/>
            </ac:picMkLst>
          </pc:picChg>
          <pc:picChg chg="mod">
            <ac:chgData name="Katharina Vahlenkamp" userId="084c5924-0a6d-4934-a6a0-265a543ef163" providerId="ADAL" clId="{4126F717-058A-3342-AFBE-0F4A500562B2}" dt="2024-09-26T15:07:23.067" v="771"/>
            <ac:picMkLst>
              <pc:docMk/>
              <pc:sldMasterMk cId="2117014740" sldId="2147483672"/>
              <pc:sldLayoutMk cId="3831923634" sldId="2147483698"/>
              <ac:picMk id="17" creationId="{2C9DFC6F-2695-C25F-9406-A72D6E90E9E8}"/>
            </ac:picMkLst>
          </pc:picChg>
          <pc:picChg chg="mod">
            <ac:chgData name="Katharina Vahlenkamp" userId="084c5924-0a6d-4934-a6a0-265a543ef163" providerId="ADAL" clId="{4126F717-058A-3342-AFBE-0F4A500562B2}" dt="2024-09-26T15:07:23.067" v="771"/>
            <ac:picMkLst>
              <pc:docMk/>
              <pc:sldMasterMk cId="2117014740" sldId="2147483672"/>
              <pc:sldLayoutMk cId="3831923634" sldId="2147483698"/>
              <ac:picMk id="18" creationId="{A0E7D528-0345-6272-8D17-833C412ACD3F}"/>
            </ac:picMkLst>
          </pc:picChg>
          <pc:picChg chg="add mod">
            <ac:chgData name="Katharina Vahlenkamp" userId="084c5924-0a6d-4934-a6a0-265a543ef163" providerId="ADAL" clId="{4126F717-058A-3342-AFBE-0F4A500562B2}" dt="2024-09-26T15:07:45.958" v="778" actId="1036"/>
            <ac:picMkLst>
              <pc:docMk/>
              <pc:sldMasterMk cId="2117014740" sldId="2147483672"/>
              <pc:sldLayoutMk cId="3831923634" sldId="2147483698"/>
              <ac:picMk id="19" creationId="{7A516760-B70B-1540-8649-454251836810}"/>
            </ac:picMkLst>
          </pc:picChg>
          <pc:picChg chg="add mod">
            <ac:chgData name="Katharina Vahlenkamp" userId="084c5924-0a6d-4934-a6a0-265a543ef163" providerId="ADAL" clId="{4126F717-058A-3342-AFBE-0F4A500562B2}" dt="2024-09-26T15:07:45.958" v="778" actId="1036"/>
            <ac:picMkLst>
              <pc:docMk/>
              <pc:sldMasterMk cId="2117014740" sldId="2147483672"/>
              <pc:sldLayoutMk cId="3831923634" sldId="2147483698"/>
              <ac:picMk id="20" creationId="{4D74D2E3-B8E9-090A-B25B-4903737020A2}"/>
            </ac:picMkLst>
          </pc:picChg>
          <pc:picChg chg="add mod">
            <ac:chgData name="Katharina Vahlenkamp" userId="084c5924-0a6d-4934-a6a0-265a543ef163" providerId="ADAL" clId="{4126F717-058A-3342-AFBE-0F4A500562B2}" dt="2024-09-26T15:07:30.067" v="773" actId="1076"/>
            <ac:picMkLst>
              <pc:docMk/>
              <pc:sldMasterMk cId="2117014740" sldId="2147483672"/>
              <pc:sldLayoutMk cId="3831923634" sldId="2147483698"/>
              <ac:picMk id="21" creationId="{45B42210-F502-03C1-CDE6-37B569479257}"/>
            </ac:picMkLst>
          </pc:picChg>
          <pc:picChg chg="mod topLvl">
            <ac:chgData name="Katharina Vahlenkamp" userId="084c5924-0a6d-4934-a6a0-265a543ef163" providerId="ADAL" clId="{4126F717-058A-3342-AFBE-0F4A500562B2}" dt="2024-09-30T07:23:19.044" v="1766" actId="164"/>
            <ac:picMkLst>
              <pc:docMk/>
              <pc:sldMasterMk cId="2117014740" sldId="2147483672"/>
              <pc:sldLayoutMk cId="3831923634" sldId="2147483698"/>
              <ac:picMk id="23" creationId="{D4A97C11-EEAC-ECF0-C8E3-14F62D8A9EA9}"/>
            </ac:picMkLst>
          </pc:picChg>
          <pc:picChg chg="mod topLvl">
            <ac:chgData name="Katharina Vahlenkamp" userId="084c5924-0a6d-4934-a6a0-265a543ef163" providerId="ADAL" clId="{4126F717-058A-3342-AFBE-0F4A500562B2}" dt="2024-09-30T07:23:19.044" v="1766" actId="164"/>
            <ac:picMkLst>
              <pc:docMk/>
              <pc:sldMasterMk cId="2117014740" sldId="2147483672"/>
              <pc:sldLayoutMk cId="3831923634" sldId="2147483698"/>
              <ac:picMk id="24" creationId="{EBCC9956-5E09-2AEE-F60F-DE415817E96F}"/>
            </ac:picMkLst>
          </pc:picChg>
          <pc:picChg chg="mod topLvl">
            <ac:chgData name="Katharina Vahlenkamp" userId="084c5924-0a6d-4934-a6a0-265a543ef163" providerId="ADAL" clId="{4126F717-058A-3342-AFBE-0F4A500562B2}" dt="2024-09-30T07:23:19.044" v="1766" actId="164"/>
            <ac:picMkLst>
              <pc:docMk/>
              <pc:sldMasterMk cId="2117014740" sldId="2147483672"/>
              <pc:sldLayoutMk cId="3831923634" sldId="2147483698"/>
              <ac:picMk id="25" creationId="{0C97963C-BB96-3735-24DC-6A9F73C56DF0}"/>
            </ac:picMkLst>
          </pc:picChg>
          <pc:picChg chg="del mod topLvl">
            <ac:chgData name="Katharina Vahlenkamp" userId="084c5924-0a6d-4934-a6a0-265a543ef163" providerId="ADAL" clId="{4126F717-058A-3342-AFBE-0F4A500562B2}" dt="2024-09-30T07:20:32.099" v="1637" actId="478"/>
            <ac:picMkLst>
              <pc:docMk/>
              <pc:sldMasterMk cId="2117014740" sldId="2147483672"/>
              <pc:sldLayoutMk cId="3831923634" sldId="2147483698"/>
              <ac:picMk id="26" creationId="{C52E9244-47AF-1A2F-129B-2129D459F26C}"/>
            </ac:picMkLst>
          </pc:picChg>
          <pc:picChg chg="mod topLvl">
            <ac:chgData name="Katharina Vahlenkamp" userId="084c5924-0a6d-4934-a6a0-265a543ef163" providerId="ADAL" clId="{4126F717-058A-3342-AFBE-0F4A500562B2}" dt="2024-09-30T07:23:19.044" v="1766" actId="164"/>
            <ac:picMkLst>
              <pc:docMk/>
              <pc:sldMasterMk cId="2117014740" sldId="2147483672"/>
              <pc:sldLayoutMk cId="3831923634" sldId="2147483698"/>
              <ac:picMk id="27" creationId="{8BC942F6-2426-CAF7-F6B1-09EE11DFD66D}"/>
            </ac:picMkLst>
          </pc:picChg>
          <pc:picChg chg="mod topLvl">
            <ac:chgData name="Katharina Vahlenkamp" userId="084c5924-0a6d-4934-a6a0-265a543ef163" providerId="ADAL" clId="{4126F717-058A-3342-AFBE-0F4A500562B2}" dt="2024-09-30T07:23:19.044" v="1766" actId="164"/>
            <ac:picMkLst>
              <pc:docMk/>
              <pc:sldMasterMk cId="2117014740" sldId="2147483672"/>
              <pc:sldLayoutMk cId="3831923634" sldId="2147483698"/>
              <ac:picMk id="28" creationId="{2200AC60-4081-FAD7-2E0F-88936482ED94}"/>
            </ac:picMkLst>
          </pc:picChg>
          <pc:picChg chg="mod topLvl">
            <ac:chgData name="Katharina Vahlenkamp" userId="084c5924-0a6d-4934-a6a0-265a543ef163" providerId="ADAL" clId="{4126F717-058A-3342-AFBE-0F4A500562B2}" dt="2024-09-30T07:23:19.044" v="1766" actId="164"/>
            <ac:picMkLst>
              <pc:docMk/>
              <pc:sldMasterMk cId="2117014740" sldId="2147483672"/>
              <pc:sldLayoutMk cId="3831923634" sldId="2147483698"/>
              <ac:picMk id="29" creationId="{DDE1F033-76D9-A8DE-A3FE-17A89702180F}"/>
            </ac:picMkLst>
          </pc:picChg>
        </pc:sldLayoutChg>
        <pc:sldLayoutChg chg="addSp delSp modSp mod">
          <pc:chgData name="Katharina Vahlenkamp" userId="084c5924-0a6d-4934-a6a0-265a543ef163" providerId="ADAL" clId="{4126F717-058A-3342-AFBE-0F4A500562B2}" dt="2024-10-04T06:55:20.980" v="2175" actId="14100"/>
          <pc:sldLayoutMkLst>
            <pc:docMk/>
            <pc:sldMasterMk cId="2117014740" sldId="2147483672"/>
            <pc:sldLayoutMk cId="815056892" sldId="2147483699"/>
          </pc:sldLayoutMkLst>
          <pc:spChg chg="add mod">
            <ac:chgData name="Katharina Vahlenkamp" userId="084c5924-0a6d-4934-a6a0-265a543ef163" providerId="ADAL" clId="{4126F717-058A-3342-AFBE-0F4A500562B2}" dt="2024-10-04T06:55:20.980" v="2175" actId="14100"/>
            <ac:spMkLst>
              <pc:docMk/>
              <pc:sldMasterMk cId="2117014740" sldId="2147483672"/>
              <pc:sldLayoutMk cId="815056892" sldId="2147483699"/>
              <ac:spMk id="11" creationId="{389717A7-B37D-CF7F-D472-7D4BF92FC438}"/>
            </ac:spMkLst>
          </pc:spChg>
          <pc:spChg chg="add del mod">
            <ac:chgData name="Katharina Vahlenkamp" userId="084c5924-0a6d-4934-a6a0-265a543ef163" providerId="ADAL" clId="{4126F717-058A-3342-AFBE-0F4A500562B2}" dt="2024-10-04T06:55:15.978" v="2173" actId="478"/>
            <ac:spMkLst>
              <pc:docMk/>
              <pc:sldMasterMk cId="2117014740" sldId="2147483672"/>
              <pc:sldLayoutMk cId="815056892" sldId="2147483699"/>
              <ac:spMk id="12" creationId="{E32E33A8-CB4D-8C4A-F472-06C7080589DB}"/>
            </ac:spMkLst>
          </pc:spChg>
          <pc:grpChg chg="add del mod">
            <ac:chgData name="Katharina Vahlenkamp" userId="084c5924-0a6d-4934-a6a0-265a543ef163" providerId="ADAL" clId="{4126F717-058A-3342-AFBE-0F4A500562B2}" dt="2024-09-26T15:17:51.510" v="886" actId="478"/>
            <ac:grpSpMkLst>
              <pc:docMk/>
              <pc:sldMasterMk cId="2117014740" sldId="2147483672"/>
              <pc:sldLayoutMk cId="815056892" sldId="2147483699"/>
              <ac:grpSpMk id="4" creationId="{536F2256-10C4-F330-1CC9-FF2D56167619}"/>
            </ac:grpSpMkLst>
          </pc:grpChg>
          <pc:grpChg chg="add mod">
            <ac:chgData name="Katharina Vahlenkamp" userId="084c5924-0a6d-4934-a6a0-265a543ef163" providerId="ADAL" clId="{4126F717-058A-3342-AFBE-0F4A500562B2}" dt="2024-09-30T07:23:45.166" v="1778"/>
            <ac:grpSpMkLst>
              <pc:docMk/>
              <pc:sldMasterMk cId="2117014740" sldId="2147483672"/>
              <pc:sldLayoutMk cId="815056892" sldId="2147483699"/>
              <ac:grpSpMk id="4" creationId="{A8634A44-DEC9-B25D-3EF3-290AED77C4C5}"/>
            </ac:grpSpMkLst>
          </pc:grpChg>
          <pc:grpChg chg="add del mod">
            <ac:chgData name="Katharina Vahlenkamp" userId="084c5924-0a6d-4934-a6a0-265a543ef163" providerId="ADAL" clId="{4126F717-058A-3342-AFBE-0F4A500562B2}" dt="2024-09-30T07:23:44.859" v="1777" actId="478"/>
            <ac:grpSpMkLst>
              <pc:docMk/>
              <pc:sldMasterMk cId="2117014740" sldId="2147483672"/>
              <pc:sldLayoutMk cId="815056892" sldId="2147483699"/>
              <ac:grpSpMk id="24" creationId="{B036CBF7-6A7E-FE2B-089D-E633D7C2ABBE}"/>
            </ac:grpSpMkLst>
          </pc:grpChg>
          <pc:picChg chg="add mod">
            <ac:chgData name="Katharina Vahlenkamp" userId="084c5924-0a6d-4934-a6a0-265a543ef163" providerId="ADAL" clId="{4126F717-058A-3342-AFBE-0F4A500562B2}" dt="2024-09-26T15:08:29.477" v="807"/>
            <ac:picMkLst>
              <pc:docMk/>
              <pc:sldMasterMk cId="2117014740" sldId="2147483672"/>
              <pc:sldLayoutMk cId="815056892" sldId="2147483699"/>
              <ac:picMk id="2" creationId="{519B7B22-99DC-0205-D449-0C8F40A2AC41}"/>
            </ac:picMkLst>
          </pc:picChg>
          <pc:picChg chg="add del mod">
            <ac:chgData name="Katharina Vahlenkamp" userId="084c5924-0a6d-4934-a6a0-265a543ef163" providerId="ADAL" clId="{4126F717-058A-3342-AFBE-0F4A500562B2}" dt="2024-09-26T15:09:17.942" v="853" actId="478"/>
            <ac:picMkLst>
              <pc:docMk/>
              <pc:sldMasterMk cId="2117014740" sldId="2147483672"/>
              <pc:sldLayoutMk cId="815056892" sldId="2147483699"/>
              <ac:picMk id="3" creationId="{81C1B820-C6C1-CB1C-10C3-8BC896A5FFEE}"/>
            </ac:picMkLst>
          </pc:picChg>
          <pc:picChg chg="add mod">
            <ac:chgData name="Katharina Vahlenkamp" userId="084c5924-0a6d-4934-a6a0-265a543ef163" providerId="ADAL" clId="{4126F717-058A-3342-AFBE-0F4A500562B2}" dt="2024-09-30T07:23:45.166" v="1778"/>
            <ac:picMkLst>
              <pc:docMk/>
              <pc:sldMasterMk cId="2117014740" sldId="2147483672"/>
              <pc:sldLayoutMk cId="815056892" sldId="2147483699"/>
              <ac:picMk id="3" creationId="{C82101FD-B49B-3AE4-7CF0-F079727B6B04}"/>
            </ac:picMkLst>
          </pc:picChg>
          <pc:picChg chg="mod">
            <ac:chgData name="Katharina Vahlenkamp" userId="084c5924-0a6d-4934-a6a0-265a543ef163" providerId="ADAL" clId="{4126F717-058A-3342-AFBE-0F4A500562B2}" dt="2024-09-26T15:08:29.477" v="807"/>
            <ac:picMkLst>
              <pc:docMk/>
              <pc:sldMasterMk cId="2117014740" sldId="2147483672"/>
              <pc:sldLayoutMk cId="815056892" sldId="2147483699"/>
              <ac:picMk id="5" creationId="{5A55CA02-0EB0-4D13-717C-7BFB51383631}"/>
            </ac:picMkLst>
          </pc:picChg>
          <pc:picChg chg="mod">
            <ac:chgData name="Katharina Vahlenkamp" userId="084c5924-0a6d-4934-a6a0-265a543ef163" providerId="ADAL" clId="{4126F717-058A-3342-AFBE-0F4A500562B2}" dt="2024-09-30T07:23:45.166" v="1778"/>
            <ac:picMkLst>
              <pc:docMk/>
              <pc:sldMasterMk cId="2117014740" sldId="2147483672"/>
              <pc:sldLayoutMk cId="815056892" sldId="2147483699"/>
              <ac:picMk id="5" creationId="{8D8F489B-2869-7990-603B-5AB402DEFB3F}"/>
            </ac:picMkLst>
          </pc:picChg>
          <pc:picChg chg="mod">
            <ac:chgData name="Katharina Vahlenkamp" userId="084c5924-0a6d-4934-a6a0-265a543ef163" providerId="ADAL" clId="{4126F717-058A-3342-AFBE-0F4A500562B2}" dt="2024-09-30T07:23:45.166" v="1778"/>
            <ac:picMkLst>
              <pc:docMk/>
              <pc:sldMasterMk cId="2117014740" sldId="2147483672"/>
              <pc:sldLayoutMk cId="815056892" sldId="2147483699"/>
              <ac:picMk id="6" creationId="{3B959588-B2BF-828E-FD1E-F2DB6E368520}"/>
            </ac:picMkLst>
          </pc:picChg>
          <pc:picChg chg="mod">
            <ac:chgData name="Katharina Vahlenkamp" userId="084c5924-0a6d-4934-a6a0-265a543ef163" providerId="ADAL" clId="{4126F717-058A-3342-AFBE-0F4A500562B2}" dt="2024-09-26T15:08:29.477" v="807"/>
            <ac:picMkLst>
              <pc:docMk/>
              <pc:sldMasterMk cId="2117014740" sldId="2147483672"/>
              <pc:sldLayoutMk cId="815056892" sldId="2147483699"/>
              <ac:picMk id="6" creationId="{A3FD18F0-94F0-C726-4E5D-C23DB701BB94}"/>
            </ac:picMkLst>
          </pc:picChg>
          <pc:picChg chg="del">
            <ac:chgData name="Katharina Vahlenkamp" userId="084c5924-0a6d-4934-a6a0-265a543ef163" providerId="ADAL" clId="{4126F717-058A-3342-AFBE-0F4A500562B2}" dt="2024-09-26T15:08:29.163" v="806" actId="478"/>
            <ac:picMkLst>
              <pc:docMk/>
              <pc:sldMasterMk cId="2117014740" sldId="2147483672"/>
              <pc:sldLayoutMk cId="815056892" sldId="2147483699"/>
              <ac:picMk id="7" creationId="{B788027B-B9FF-E4F9-CB15-798C77683E07}"/>
            </ac:picMkLst>
          </pc:picChg>
          <pc:picChg chg="mod">
            <ac:chgData name="Katharina Vahlenkamp" userId="084c5924-0a6d-4934-a6a0-265a543ef163" providerId="ADAL" clId="{4126F717-058A-3342-AFBE-0F4A500562B2}" dt="2024-09-30T07:23:45.166" v="1778"/>
            <ac:picMkLst>
              <pc:docMk/>
              <pc:sldMasterMk cId="2117014740" sldId="2147483672"/>
              <pc:sldLayoutMk cId="815056892" sldId="2147483699"/>
              <ac:picMk id="7" creationId="{E44612B6-7AA9-ACC6-8F1E-4CF344FE6822}"/>
            </ac:picMkLst>
          </pc:picChg>
          <pc:picChg chg="mod">
            <ac:chgData name="Katharina Vahlenkamp" userId="084c5924-0a6d-4934-a6a0-265a543ef163" providerId="ADAL" clId="{4126F717-058A-3342-AFBE-0F4A500562B2}" dt="2024-09-26T15:08:29.477" v="807"/>
            <ac:picMkLst>
              <pc:docMk/>
              <pc:sldMasterMk cId="2117014740" sldId="2147483672"/>
              <pc:sldLayoutMk cId="815056892" sldId="2147483699"/>
              <ac:picMk id="8" creationId="{854E7DE8-C5D6-C709-8B9E-C3B774F52CAC}"/>
            </ac:picMkLst>
          </pc:picChg>
          <pc:picChg chg="mod">
            <ac:chgData name="Katharina Vahlenkamp" userId="084c5924-0a6d-4934-a6a0-265a543ef163" providerId="ADAL" clId="{4126F717-058A-3342-AFBE-0F4A500562B2}" dt="2024-09-30T07:23:45.166" v="1778"/>
            <ac:picMkLst>
              <pc:docMk/>
              <pc:sldMasterMk cId="2117014740" sldId="2147483672"/>
              <pc:sldLayoutMk cId="815056892" sldId="2147483699"/>
              <ac:picMk id="8" creationId="{EF0B02C3-925B-66E9-22B1-DCCA44049E17}"/>
            </ac:picMkLst>
          </pc:picChg>
          <pc:picChg chg="mod">
            <ac:chgData name="Katharina Vahlenkamp" userId="084c5924-0a6d-4934-a6a0-265a543ef163" providerId="ADAL" clId="{4126F717-058A-3342-AFBE-0F4A500562B2}" dt="2024-09-30T07:23:45.166" v="1778"/>
            <ac:picMkLst>
              <pc:docMk/>
              <pc:sldMasterMk cId="2117014740" sldId="2147483672"/>
              <pc:sldLayoutMk cId="815056892" sldId="2147483699"/>
              <ac:picMk id="9" creationId="{2D197D96-E814-F67B-5587-33FCFE1684E5}"/>
            </ac:picMkLst>
          </pc:picChg>
          <pc:picChg chg="del">
            <ac:chgData name="Katharina Vahlenkamp" userId="084c5924-0a6d-4934-a6a0-265a543ef163" providerId="ADAL" clId="{4126F717-058A-3342-AFBE-0F4A500562B2}" dt="2024-09-26T15:08:29.163" v="806" actId="478"/>
            <ac:picMkLst>
              <pc:docMk/>
              <pc:sldMasterMk cId="2117014740" sldId="2147483672"/>
              <pc:sldLayoutMk cId="815056892" sldId="2147483699"/>
              <ac:picMk id="9" creationId="{2DCCBB60-9980-1FCC-B430-1688F7B32258}"/>
            </ac:picMkLst>
          </pc:picChg>
          <pc:picChg chg="del">
            <ac:chgData name="Katharina Vahlenkamp" userId="084c5924-0a6d-4934-a6a0-265a543ef163" providerId="ADAL" clId="{4126F717-058A-3342-AFBE-0F4A500562B2}" dt="2024-09-26T15:08:29.163" v="806" actId="478"/>
            <ac:picMkLst>
              <pc:docMk/>
              <pc:sldMasterMk cId="2117014740" sldId="2147483672"/>
              <pc:sldLayoutMk cId="815056892" sldId="2147483699"/>
              <ac:picMk id="10" creationId="{29C73DAB-BC92-5C9E-9E72-3A4E1B614DD8}"/>
            </ac:picMkLst>
          </pc:picChg>
          <pc:picChg chg="mod">
            <ac:chgData name="Katharina Vahlenkamp" userId="084c5924-0a6d-4934-a6a0-265a543ef163" providerId="ADAL" clId="{4126F717-058A-3342-AFBE-0F4A500562B2}" dt="2024-09-30T07:23:45.166" v="1778"/>
            <ac:picMkLst>
              <pc:docMk/>
              <pc:sldMasterMk cId="2117014740" sldId="2147483672"/>
              <pc:sldLayoutMk cId="815056892" sldId="2147483699"/>
              <ac:picMk id="10" creationId="{B48F2D92-8E26-180B-024F-0325FE0E53A7}"/>
            </ac:picMkLst>
          </pc:picChg>
          <pc:picChg chg="del">
            <ac:chgData name="Katharina Vahlenkamp" userId="084c5924-0a6d-4934-a6a0-265a543ef163" providerId="ADAL" clId="{4126F717-058A-3342-AFBE-0F4A500562B2}" dt="2024-09-26T15:08:29.163" v="806" actId="478"/>
            <ac:picMkLst>
              <pc:docMk/>
              <pc:sldMasterMk cId="2117014740" sldId="2147483672"/>
              <pc:sldLayoutMk cId="815056892" sldId="2147483699"/>
              <ac:picMk id="11" creationId="{0B4DFDD1-E131-B9D2-70BC-F7BB92CE1E8C}"/>
            </ac:picMkLst>
          </pc:picChg>
          <pc:picChg chg="mod">
            <ac:chgData name="Katharina Vahlenkamp" userId="084c5924-0a6d-4934-a6a0-265a543ef163" providerId="ADAL" clId="{4126F717-058A-3342-AFBE-0F4A500562B2}" dt="2024-09-26T15:08:29.477" v="807"/>
            <ac:picMkLst>
              <pc:docMk/>
              <pc:sldMasterMk cId="2117014740" sldId="2147483672"/>
              <pc:sldLayoutMk cId="815056892" sldId="2147483699"/>
              <ac:picMk id="12" creationId="{27734BB4-02C1-0021-B278-331C785755C9}"/>
            </ac:picMkLst>
          </pc:picChg>
          <pc:picChg chg="mod">
            <ac:chgData name="Katharina Vahlenkamp" userId="084c5924-0a6d-4934-a6a0-265a543ef163" providerId="ADAL" clId="{4126F717-058A-3342-AFBE-0F4A500562B2}" dt="2024-10-04T06:54:58.812" v="2169" actId="1076"/>
            <ac:picMkLst>
              <pc:docMk/>
              <pc:sldMasterMk cId="2117014740" sldId="2147483672"/>
              <pc:sldLayoutMk cId="815056892" sldId="2147483699"/>
              <ac:picMk id="14" creationId="{F919ECE9-CE2F-A21E-3E2D-46EB98BFCF28}"/>
            </ac:picMkLst>
          </pc:picChg>
          <pc:picChg chg="mod">
            <ac:chgData name="Katharina Vahlenkamp" userId="084c5924-0a6d-4934-a6a0-265a543ef163" providerId="ADAL" clId="{4126F717-058A-3342-AFBE-0F4A500562B2}" dt="2024-09-26T15:08:29.477" v="807"/>
            <ac:picMkLst>
              <pc:docMk/>
              <pc:sldMasterMk cId="2117014740" sldId="2147483672"/>
              <pc:sldLayoutMk cId="815056892" sldId="2147483699"/>
              <ac:picMk id="15" creationId="{81CC082E-03C2-70C4-EB66-B801BF64B903}"/>
            </ac:picMkLst>
          </pc:picChg>
          <pc:picChg chg="del">
            <ac:chgData name="Katharina Vahlenkamp" userId="084c5924-0a6d-4934-a6a0-265a543ef163" providerId="ADAL" clId="{4126F717-058A-3342-AFBE-0F4A500562B2}" dt="2024-09-26T15:08:29.163" v="806" actId="478"/>
            <ac:picMkLst>
              <pc:docMk/>
              <pc:sldMasterMk cId="2117014740" sldId="2147483672"/>
              <pc:sldLayoutMk cId="815056892" sldId="2147483699"/>
              <ac:picMk id="16" creationId="{EDEC3099-F7DE-F5BE-8DEF-11EA91837744}"/>
            </ac:picMkLst>
          </pc:picChg>
          <pc:picChg chg="del">
            <ac:chgData name="Katharina Vahlenkamp" userId="084c5924-0a6d-4934-a6a0-265a543ef163" providerId="ADAL" clId="{4126F717-058A-3342-AFBE-0F4A500562B2}" dt="2024-09-26T15:08:29.163" v="806" actId="478"/>
            <ac:picMkLst>
              <pc:docMk/>
              <pc:sldMasterMk cId="2117014740" sldId="2147483672"/>
              <pc:sldLayoutMk cId="815056892" sldId="2147483699"/>
              <ac:picMk id="17" creationId="{7EBE728B-D4FB-F45C-611C-A5494A70280B}"/>
            </ac:picMkLst>
          </pc:picChg>
          <pc:picChg chg="mod">
            <ac:chgData name="Katharina Vahlenkamp" userId="084c5924-0a6d-4934-a6a0-265a543ef163" providerId="ADAL" clId="{4126F717-058A-3342-AFBE-0F4A500562B2}" dt="2024-09-26T15:08:29.477" v="807"/>
            <ac:picMkLst>
              <pc:docMk/>
              <pc:sldMasterMk cId="2117014740" sldId="2147483672"/>
              <pc:sldLayoutMk cId="815056892" sldId="2147483699"/>
              <ac:picMk id="18" creationId="{031BDF3A-CF60-3046-CB63-35471856F699}"/>
            </ac:picMkLst>
          </pc:picChg>
          <pc:picChg chg="mod">
            <ac:chgData name="Katharina Vahlenkamp" userId="084c5924-0a6d-4934-a6a0-265a543ef163" providerId="ADAL" clId="{4126F717-058A-3342-AFBE-0F4A500562B2}" dt="2024-09-26T15:08:29.477" v="807"/>
            <ac:picMkLst>
              <pc:docMk/>
              <pc:sldMasterMk cId="2117014740" sldId="2147483672"/>
              <pc:sldLayoutMk cId="815056892" sldId="2147483699"/>
              <ac:picMk id="19" creationId="{840FDA60-32C4-62ED-DCF1-8A2CA180C848}"/>
            </ac:picMkLst>
          </pc:picChg>
          <pc:picChg chg="add mod">
            <ac:chgData name="Katharina Vahlenkamp" userId="084c5924-0a6d-4934-a6a0-265a543ef163" providerId="ADAL" clId="{4126F717-058A-3342-AFBE-0F4A500562B2}" dt="2024-09-26T15:08:29.477" v="807"/>
            <ac:picMkLst>
              <pc:docMk/>
              <pc:sldMasterMk cId="2117014740" sldId="2147483672"/>
              <pc:sldLayoutMk cId="815056892" sldId="2147483699"/>
              <ac:picMk id="20" creationId="{45111FA8-EF55-B06D-7BE9-6061A8B7D69F}"/>
            </ac:picMkLst>
          </pc:picChg>
          <pc:picChg chg="add mod">
            <ac:chgData name="Katharina Vahlenkamp" userId="084c5924-0a6d-4934-a6a0-265a543ef163" providerId="ADAL" clId="{4126F717-058A-3342-AFBE-0F4A500562B2}" dt="2024-09-26T15:08:29.477" v="807"/>
            <ac:picMkLst>
              <pc:docMk/>
              <pc:sldMasterMk cId="2117014740" sldId="2147483672"/>
              <pc:sldLayoutMk cId="815056892" sldId="2147483699"/>
              <ac:picMk id="21" creationId="{77A1683B-0F29-8D7A-FC1C-812B6E120F29}"/>
            </ac:picMkLst>
          </pc:picChg>
          <pc:picChg chg="add mod">
            <ac:chgData name="Katharina Vahlenkamp" userId="084c5924-0a6d-4934-a6a0-265a543ef163" providerId="ADAL" clId="{4126F717-058A-3342-AFBE-0F4A500562B2}" dt="2024-09-26T15:08:29.477" v="807"/>
            <ac:picMkLst>
              <pc:docMk/>
              <pc:sldMasterMk cId="2117014740" sldId="2147483672"/>
              <pc:sldLayoutMk cId="815056892" sldId="2147483699"/>
              <ac:picMk id="22" creationId="{D30190E8-B098-3C28-CF71-659D40FB5518}"/>
            </ac:picMkLst>
          </pc:picChg>
          <pc:picChg chg="add del mod">
            <ac:chgData name="Katharina Vahlenkamp" userId="084c5924-0a6d-4934-a6a0-265a543ef163" providerId="ADAL" clId="{4126F717-058A-3342-AFBE-0F4A500562B2}" dt="2024-09-30T07:23:44.859" v="1777" actId="478"/>
            <ac:picMkLst>
              <pc:docMk/>
              <pc:sldMasterMk cId="2117014740" sldId="2147483672"/>
              <pc:sldLayoutMk cId="815056892" sldId="2147483699"/>
              <ac:picMk id="23" creationId="{1B7902F6-BD81-1E60-6C5A-EC221322FCF5}"/>
            </ac:picMkLst>
          </pc:picChg>
          <pc:picChg chg="mod">
            <ac:chgData name="Katharina Vahlenkamp" userId="084c5924-0a6d-4934-a6a0-265a543ef163" providerId="ADAL" clId="{4126F717-058A-3342-AFBE-0F4A500562B2}" dt="2024-09-26T15:17:51.847" v="887"/>
            <ac:picMkLst>
              <pc:docMk/>
              <pc:sldMasterMk cId="2117014740" sldId="2147483672"/>
              <pc:sldLayoutMk cId="815056892" sldId="2147483699"/>
              <ac:picMk id="25" creationId="{02DCC9FC-4E36-087C-B3B3-8050FE2CD3A8}"/>
            </ac:picMkLst>
          </pc:picChg>
          <pc:picChg chg="mod">
            <ac:chgData name="Katharina Vahlenkamp" userId="084c5924-0a6d-4934-a6a0-265a543ef163" providerId="ADAL" clId="{4126F717-058A-3342-AFBE-0F4A500562B2}" dt="2024-09-26T15:17:51.847" v="887"/>
            <ac:picMkLst>
              <pc:docMk/>
              <pc:sldMasterMk cId="2117014740" sldId="2147483672"/>
              <pc:sldLayoutMk cId="815056892" sldId="2147483699"/>
              <ac:picMk id="26" creationId="{12A751B9-5F97-938B-21DD-A557DB9BCD33}"/>
            </ac:picMkLst>
          </pc:picChg>
          <pc:picChg chg="mod">
            <ac:chgData name="Katharina Vahlenkamp" userId="084c5924-0a6d-4934-a6a0-265a543ef163" providerId="ADAL" clId="{4126F717-058A-3342-AFBE-0F4A500562B2}" dt="2024-09-26T15:17:51.847" v="887"/>
            <ac:picMkLst>
              <pc:docMk/>
              <pc:sldMasterMk cId="2117014740" sldId="2147483672"/>
              <pc:sldLayoutMk cId="815056892" sldId="2147483699"/>
              <ac:picMk id="27" creationId="{5C811240-3689-F957-C7A7-3CA9A71599CD}"/>
            </ac:picMkLst>
          </pc:picChg>
          <pc:picChg chg="mod">
            <ac:chgData name="Katharina Vahlenkamp" userId="084c5924-0a6d-4934-a6a0-265a543ef163" providerId="ADAL" clId="{4126F717-058A-3342-AFBE-0F4A500562B2}" dt="2024-09-26T15:17:51.847" v="887"/>
            <ac:picMkLst>
              <pc:docMk/>
              <pc:sldMasterMk cId="2117014740" sldId="2147483672"/>
              <pc:sldLayoutMk cId="815056892" sldId="2147483699"/>
              <ac:picMk id="28" creationId="{5926215A-B95C-C44A-6363-9F66A6A7B416}"/>
            </ac:picMkLst>
          </pc:picChg>
          <pc:picChg chg="mod">
            <ac:chgData name="Katharina Vahlenkamp" userId="084c5924-0a6d-4934-a6a0-265a543ef163" providerId="ADAL" clId="{4126F717-058A-3342-AFBE-0F4A500562B2}" dt="2024-09-26T15:17:51.847" v="887"/>
            <ac:picMkLst>
              <pc:docMk/>
              <pc:sldMasterMk cId="2117014740" sldId="2147483672"/>
              <pc:sldLayoutMk cId="815056892" sldId="2147483699"/>
              <ac:picMk id="29" creationId="{0284CA34-8FB7-F50C-BA4B-F891ED8FED76}"/>
            </ac:picMkLst>
          </pc:picChg>
          <pc:picChg chg="mod">
            <ac:chgData name="Katharina Vahlenkamp" userId="084c5924-0a6d-4934-a6a0-265a543ef163" providerId="ADAL" clId="{4126F717-058A-3342-AFBE-0F4A500562B2}" dt="2024-09-26T15:17:51.847" v="887"/>
            <ac:picMkLst>
              <pc:docMk/>
              <pc:sldMasterMk cId="2117014740" sldId="2147483672"/>
              <pc:sldLayoutMk cId="815056892" sldId="2147483699"/>
              <ac:picMk id="30" creationId="{D956961E-B5A4-2CA3-2082-4B4F4241221B}"/>
            </ac:picMkLst>
          </pc:picChg>
          <pc:picChg chg="mod">
            <ac:chgData name="Katharina Vahlenkamp" userId="084c5924-0a6d-4934-a6a0-265a543ef163" providerId="ADAL" clId="{4126F717-058A-3342-AFBE-0F4A500562B2}" dt="2024-09-26T15:17:51.847" v="887"/>
            <ac:picMkLst>
              <pc:docMk/>
              <pc:sldMasterMk cId="2117014740" sldId="2147483672"/>
              <pc:sldLayoutMk cId="815056892" sldId="2147483699"/>
              <ac:picMk id="31" creationId="{D8D811FF-E807-0ADF-A480-79E730C929D2}"/>
            </ac:picMkLst>
          </pc:picChg>
        </pc:sldLayoutChg>
        <pc:sldLayoutChg chg="addSp delSp modSp mod">
          <pc:chgData name="Katharina Vahlenkamp" userId="084c5924-0a6d-4934-a6a0-265a543ef163" providerId="ADAL" clId="{4126F717-058A-3342-AFBE-0F4A500562B2}" dt="2024-10-04T06:51:05.462" v="2081"/>
          <pc:sldLayoutMkLst>
            <pc:docMk/>
            <pc:sldMasterMk cId="2117014740" sldId="2147483672"/>
            <pc:sldLayoutMk cId="4266015025" sldId="2147483700"/>
          </pc:sldLayoutMkLst>
          <pc:spChg chg="add mod">
            <ac:chgData name="Katharina Vahlenkamp" userId="084c5924-0a6d-4934-a6a0-265a543ef163" providerId="ADAL" clId="{4126F717-058A-3342-AFBE-0F4A500562B2}" dt="2024-10-04T06:51:05.462" v="2081"/>
            <ac:spMkLst>
              <pc:docMk/>
              <pc:sldMasterMk cId="2117014740" sldId="2147483672"/>
              <pc:sldLayoutMk cId="4266015025" sldId="2147483700"/>
              <ac:spMk id="3" creationId="{8980DFAA-1F80-9DD2-D983-17709ABDFFE9}"/>
            </ac:spMkLst>
          </pc:spChg>
          <pc:grpChg chg="add mod">
            <ac:chgData name="Katharina Vahlenkamp" userId="084c5924-0a6d-4934-a6a0-265a543ef163" providerId="ADAL" clId="{4126F717-058A-3342-AFBE-0F4A500562B2}" dt="2024-09-30T07:23:49.642" v="1780"/>
            <ac:grpSpMkLst>
              <pc:docMk/>
              <pc:sldMasterMk cId="2117014740" sldId="2147483672"/>
              <pc:sldLayoutMk cId="4266015025" sldId="2147483700"/>
              <ac:grpSpMk id="5" creationId="{7CEE4F33-F81C-9E19-B891-19A3E6C45304}"/>
            </ac:grpSpMkLst>
          </pc:grpChg>
          <pc:grpChg chg="add del mod">
            <ac:chgData name="Katharina Vahlenkamp" userId="084c5924-0a6d-4934-a6a0-265a543ef163" providerId="ADAL" clId="{4126F717-058A-3342-AFBE-0F4A500562B2}" dt="2024-09-30T07:23:49.292" v="1779" actId="478"/>
            <ac:grpSpMkLst>
              <pc:docMk/>
              <pc:sldMasterMk cId="2117014740" sldId="2147483672"/>
              <pc:sldLayoutMk cId="4266015025" sldId="2147483700"/>
              <ac:grpSpMk id="8" creationId="{DCB4E05D-89F1-B79C-D047-FF3ED25617B1}"/>
            </ac:grpSpMkLst>
          </pc:grpChg>
          <pc:picChg chg="add del mod">
            <ac:chgData name="Katharina Vahlenkamp" userId="084c5924-0a6d-4934-a6a0-265a543ef163" providerId="ADAL" clId="{4126F717-058A-3342-AFBE-0F4A500562B2}" dt="2024-09-30T07:23:58.181" v="1788" actId="478"/>
            <ac:picMkLst>
              <pc:docMk/>
              <pc:sldMasterMk cId="2117014740" sldId="2147483672"/>
              <pc:sldLayoutMk cId="4266015025" sldId="2147483700"/>
              <ac:picMk id="3" creationId="{24502BD5-0FBA-E44C-B211-27A0B96CC75D}"/>
            </ac:picMkLst>
          </pc:picChg>
          <pc:picChg chg="del">
            <ac:chgData name="Katharina Vahlenkamp" userId="084c5924-0a6d-4934-a6a0-265a543ef163" providerId="ADAL" clId="{4126F717-058A-3342-AFBE-0F4A500562B2}" dt="2024-09-26T15:09:59.256" v="855" actId="478"/>
            <ac:picMkLst>
              <pc:docMk/>
              <pc:sldMasterMk cId="2117014740" sldId="2147483672"/>
              <pc:sldLayoutMk cId="4266015025" sldId="2147483700"/>
              <ac:picMk id="3" creationId="{6019D95A-F928-EC9D-1B6B-CEEBC67FD744}"/>
            </ac:picMkLst>
          </pc:picChg>
          <pc:picChg chg="mod">
            <ac:chgData name="Katharina Vahlenkamp" userId="084c5924-0a6d-4934-a6a0-265a543ef163" providerId="ADAL" clId="{4126F717-058A-3342-AFBE-0F4A500562B2}" dt="2024-09-26T15:16:39.053" v="857" actId="1076"/>
            <ac:picMkLst>
              <pc:docMk/>
              <pc:sldMasterMk cId="2117014740" sldId="2147483672"/>
              <pc:sldLayoutMk cId="4266015025" sldId="2147483700"/>
              <ac:picMk id="4" creationId="{B907ABB3-9F47-9A33-9102-68FFA1F454DC}"/>
            </ac:picMkLst>
          </pc:picChg>
          <pc:picChg chg="add del mod">
            <ac:chgData name="Katharina Vahlenkamp" userId="084c5924-0a6d-4934-a6a0-265a543ef163" providerId="ADAL" clId="{4126F717-058A-3342-AFBE-0F4A500562B2}" dt="2024-09-26T15:16:40.942" v="858" actId="478"/>
            <ac:picMkLst>
              <pc:docMk/>
              <pc:sldMasterMk cId="2117014740" sldId="2147483672"/>
              <pc:sldLayoutMk cId="4266015025" sldId="2147483700"/>
              <ac:picMk id="5" creationId="{9503FDEF-F1EC-522E-0806-1D8C2175DA5C}"/>
            </ac:picMkLst>
          </pc:picChg>
          <pc:picChg chg="add del mod">
            <ac:chgData name="Katharina Vahlenkamp" userId="084c5924-0a6d-4934-a6a0-265a543ef163" providerId="ADAL" clId="{4126F717-058A-3342-AFBE-0F4A500562B2}" dt="2024-09-26T15:17:00.393" v="867" actId="478"/>
            <ac:picMkLst>
              <pc:docMk/>
              <pc:sldMasterMk cId="2117014740" sldId="2147483672"/>
              <pc:sldLayoutMk cId="4266015025" sldId="2147483700"/>
              <ac:picMk id="7" creationId="{AD66247C-AC6A-8D70-ACAD-E7827E0204DA}"/>
            </ac:picMkLst>
          </pc:picChg>
          <pc:picChg chg="mod">
            <ac:chgData name="Katharina Vahlenkamp" userId="084c5924-0a6d-4934-a6a0-265a543ef163" providerId="ADAL" clId="{4126F717-058A-3342-AFBE-0F4A500562B2}" dt="2024-09-30T07:23:49.642" v="1780"/>
            <ac:picMkLst>
              <pc:docMk/>
              <pc:sldMasterMk cId="2117014740" sldId="2147483672"/>
              <pc:sldLayoutMk cId="4266015025" sldId="2147483700"/>
              <ac:picMk id="7" creationId="{C3F7E515-726E-9BBB-465D-29C4D9830BED}"/>
            </ac:picMkLst>
          </pc:picChg>
          <pc:picChg chg="del">
            <ac:chgData name="Katharina Vahlenkamp" userId="084c5924-0a6d-4934-a6a0-265a543ef163" providerId="ADAL" clId="{4126F717-058A-3342-AFBE-0F4A500562B2}" dt="2024-09-26T15:09:59.256" v="855" actId="478"/>
            <ac:picMkLst>
              <pc:docMk/>
              <pc:sldMasterMk cId="2117014740" sldId="2147483672"/>
              <pc:sldLayoutMk cId="4266015025" sldId="2147483700"/>
              <ac:picMk id="9" creationId="{2DCCBB60-9980-1FCC-B430-1688F7B32258}"/>
            </ac:picMkLst>
          </pc:picChg>
          <pc:picChg chg="mod">
            <ac:chgData name="Katharina Vahlenkamp" userId="084c5924-0a6d-4934-a6a0-265a543ef163" providerId="ADAL" clId="{4126F717-058A-3342-AFBE-0F4A500562B2}" dt="2024-09-30T07:23:49.642" v="1780"/>
            <ac:picMkLst>
              <pc:docMk/>
              <pc:sldMasterMk cId="2117014740" sldId="2147483672"/>
              <pc:sldLayoutMk cId="4266015025" sldId="2147483700"/>
              <ac:picMk id="9" creationId="{84F9E5EF-C77D-D358-4145-21E8B65A49C7}"/>
            </ac:picMkLst>
          </pc:picChg>
          <pc:picChg chg="mod">
            <ac:chgData name="Katharina Vahlenkamp" userId="084c5924-0a6d-4934-a6a0-265a543ef163" providerId="ADAL" clId="{4126F717-058A-3342-AFBE-0F4A500562B2}" dt="2024-09-30T07:23:49.642" v="1780"/>
            <ac:picMkLst>
              <pc:docMk/>
              <pc:sldMasterMk cId="2117014740" sldId="2147483672"/>
              <pc:sldLayoutMk cId="4266015025" sldId="2147483700"/>
              <ac:picMk id="10" creationId="{06C9D651-417F-4CE9-DA3E-0C155C6E606A}"/>
            </ac:picMkLst>
          </pc:picChg>
          <pc:picChg chg="del">
            <ac:chgData name="Katharina Vahlenkamp" userId="084c5924-0a6d-4934-a6a0-265a543ef163" providerId="ADAL" clId="{4126F717-058A-3342-AFBE-0F4A500562B2}" dt="2024-09-26T15:09:59.256" v="855" actId="478"/>
            <ac:picMkLst>
              <pc:docMk/>
              <pc:sldMasterMk cId="2117014740" sldId="2147483672"/>
              <pc:sldLayoutMk cId="4266015025" sldId="2147483700"/>
              <ac:picMk id="10" creationId="{29C73DAB-BC92-5C9E-9E72-3A4E1B614DD8}"/>
            </ac:picMkLst>
          </pc:picChg>
          <pc:picChg chg="del">
            <ac:chgData name="Katharina Vahlenkamp" userId="084c5924-0a6d-4934-a6a0-265a543ef163" providerId="ADAL" clId="{4126F717-058A-3342-AFBE-0F4A500562B2}" dt="2024-09-26T15:09:59.256" v="855" actId="478"/>
            <ac:picMkLst>
              <pc:docMk/>
              <pc:sldMasterMk cId="2117014740" sldId="2147483672"/>
              <pc:sldLayoutMk cId="4266015025" sldId="2147483700"/>
              <ac:picMk id="11" creationId="{0B4DFDD1-E131-B9D2-70BC-F7BB92CE1E8C}"/>
            </ac:picMkLst>
          </pc:picChg>
          <pc:picChg chg="mod">
            <ac:chgData name="Katharina Vahlenkamp" userId="084c5924-0a6d-4934-a6a0-265a543ef163" providerId="ADAL" clId="{4126F717-058A-3342-AFBE-0F4A500562B2}" dt="2024-09-30T07:23:49.642" v="1780"/>
            <ac:picMkLst>
              <pc:docMk/>
              <pc:sldMasterMk cId="2117014740" sldId="2147483672"/>
              <pc:sldLayoutMk cId="4266015025" sldId="2147483700"/>
              <ac:picMk id="11" creationId="{26561DCF-2F4C-7125-297B-FD137D327E3A}"/>
            </ac:picMkLst>
          </pc:picChg>
          <pc:picChg chg="del">
            <ac:chgData name="Katharina Vahlenkamp" userId="084c5924-0a6d-4934-a6a0-265a543ef163" providerId="ADAL" clId="{4126F717-058A-3342-AFBE-0F4A500562B2}" dt="2024-09-26T15:09:59.256" v="855" actId="478"/>
            <ac:picMkLst>
              <pc:docMk/>
              <pc:sldMasterMk cId="2117014740" sldId="2147483672"/>
              <pc:sldLayoutMk cId="4266015025" sldId="2147483700"/>
              <ac:picMk id="12" creationId="{1508294F-4EA2-265D-89CF-BC3DB767D6D8}"/>
            </ac:picMkLst>
          </pc:picChg>
          <pc:picChg chg="mod">
            <ac:chgData name="Katharina Vahlenkamp" userId="084c5924-0a6d-4934-a6a0-265a543ef163" providerId="ADAL" clId="{4126F717-058A-3342-AFBE-0F4A500562B2}" dt="2024-09-30T07:23:49.642" v="1780"/>
            <ac:picMkLst>
              <pc:docMk/>
              <pc:sldMasterMk cId="2117014740" sldId="2147483672"/>
              <pc:sldLayoutMk cId="4266015025" sldId="2147483700"/>
              <ac:picMk id="12" creationId="{7F6EA0E3-61D5-FBA5-E847-959737AF7D62}"/>
            </ac:picMkLst>
          </pc:picChg>
          <pc:picChg chg="mod">
            <ac:chgData name="Katharina Vahlenkamp" userId="084c5924-0a6d-4934-a6a0-265a543ef163" providerId="ADAL" clId="{4126F717-058A-3342-AFBE-0F4A500562B2}" dt="2024-09-26T15:17:32.247" v="872" actId="1076"/>
            <ac:picMkLst>
              <pc:docMk/>
              <pc:sldMasterMk cId="2117014740" sldId="2147483672"/>
              <pc:sldLayoutMk cId="4266015025" sldId="2147483700"/>
              <ac:picMk id="13" creationId="{3BC5B6FD-9A0D-7FEF-5E8A-560B7135AC87}"/>
            </ac:picMkLst>
          </pc:picChg>
          <pc:picChg chg="mod">
            <ac:chgData name="Katharina Vahlenkamp" userId="084c5924-0a6d-4934-a6a0-265a543ef163" providerId="ADAL" clId="{4126F717-058A-3342-AFBE-0F4A500562B2}" dt="2024-09-26T15:17:32.247" v="872" actId="1076"/>
            <ac:picMkLst>
              <pc:docMk/>
              <pc:sldMasterMk cId="2117014740" sldId="2147483672"/>
              <pc:sldLayoutMk cId="4266015025" sldId="2147483700"/>
              <ac:picMk id="14" creationId="{F3FC6C07-32B3-6F72-B311-3A0A7D4DA027}"/>
            </ac:picMkLst>
          </pc:picChg>
          <pc:picChg chg="mod">
            <ac:chgData name="Katharina Vahlenkamp" userId="084c5924-0a6d-4934-a6a0-265a543ef163" providerId="ADAL" clId="{4126F717-058A-3342-AFBE-0F4A500562B2}" dt="2024-09-26T15:17:40.388" v="880" actId="1038"/>
            <ac:picMkLst>
              <pc:docMk/>
              <pc:sldMasterMk cId="2117014740" sldId="2147483672"/>
              <pc:sldLayoutMk cId="4266015025" sldId="2147483700"/>
              <ac:picMk id="15" creationId="{AE0A422D-14FE-BC89-4BA0-4209E914C57F}"/>
            </ac:picMkLst>
          </pc:picChg>
          <pc:picChg chg="mod">
            <ac:chgData name="Katharina Vahlenkamp" userId="084c5924-0a6d-4934-a6a0-265a543ef163" providerId="ADAL" clId="{4126F717-058A-3342-AFBE-0F4A500562B2}" dt="2024-09-26T15:17:40.388" v="880" actId="1038"/>
            <ac:picMkLst>
              <pc:docMk/>
              <pc:sldMasterMk cId="2117014740" sldId="2147483672"/>
              <pc:sldLayoutMk cId="4266015025" sldId="2147483700"/>
              <ac:picMk id="16" creationId="{4E5D591A-D964-6DA7-4A83-164D318B1547}"/>
            </ac:picMkLst>
          </pc:picChg>
          <pc:picChg chg="mod">
            <ac:chgData name="Katharina Vahlenkamp" userId="084c5924-0a6d-4934-a6a0-265a543ef163" providerId="ADAL" clId="{4126F717-058A-3342-AFBE-0F4A500562B2}" dt="2024-09-26T15:17:46.178" v="884" actId="1038"/>
            <ac:picMkLst>
              <pc:docMk/>
              <pc:sldMasterMk cId="2117014740" sldId="2147483672"/>
              <pc:sldLayoutMk cId="4266015025" sldId="2147483700"/>
              <ac:picMk id="17" creationId="{B0A9D21D-59D0-7232-8EB0-DBAC15A83472}"/>
            </ac:picMkLst>
          </pc:picChg>
          <pc:picChg chg="mod">
            <ac:chgData name="Katharina Vahlenkamp" userId="084c5924-0a6d-4934-a6a0-265a543ef163" providerId="ADAL" clId="{4126F717-058A-3342-AFBE-0F4A500562B2}" dt="2024-09-26T15:17:40.388" v="880" actId="1038"/>
            <ac:picMkLst>
              <pc:docMk/>
              <pc:sldMasterMk cId="2117014740" sldId="2147483672"/>
              <pc:sldLayoutMk cId="4266015025" sldId="2147483700"/>
              <ac:picMk id="18" creationId="{0B94AA8D-F477-80EA-7658-01A523B50A66}"/>
            </ac:picMkLst>
          </pc:picChg>
          <pc:picChg chg="mod">
            <ac:chgData name="Katharina Vahlenkamp" userId="084c5924-0a6d-4934-a6a0-265a543ef163" providerId="ADAL" clId="{4126F717-058A-3342-AFBE-0F4A500562B2}" dt="2024-09-26T15:17:46.178" v="884" actId="1038"/>
            <ac:picMkLst>
              <pc:docMk/>
              <pc:sldMasterMk cId="2117014740" sldId="2147483672"/>
              <pc:sldLayoutMk cId="4266015025" sldId="2147483700"/>
              <ac:picMk id="19" creationId="{097E4D4B-1001-A623-F3DB-60D92B27AC84}"/>
            </ac:picMkLst>
          </pc:picChg>
          <pc:picChg chg="add mod">
            <ac:chgData name="Katharina Vahlenkamp" userId="084c5924-0a6d-4934-a6a0-265a543ef163" providerId="ADAL" clId="{4126F717-058A-3342-AFBE-0F4A500562B2}" dt="2024-09-26T15:09:59.638" v="856"/>
            <ac:picMkLst>
              <pc:docMk/>
              <pc:sldMasterMk cId="2117014740" sldId="2147483672"/>
              <pc:sldLayoutMk cId="4266015025" sldId="2147483700"/>
              <ac:picMk id="20" creationId="{AF6887FF-8712-DD28-6C8F-A2DDC06D0AE0}"/>
            </ac:picMkLst>
          </pc:picChg>
          <pc:picChg chg="add mod">
            <ac:chgData name="Katharina Vahlenkamp" userId="084c5924-0a6d-4934-a6a0-265a543ef163" providerId="ADAL" clId="{4126F717-058A-3342-AFBE-0F4A500562B2}" dt="2024-09-26T15:09:59.638" v="856"/>
            <ac:picMkLst>
              <pc:docMk/>
              <pc:sldMasterMk cId="2117014740" sldId="2147483672"/>
              <pc:sldLayoutMk cId="4266015025" sldId="2147483700"/>
              <ac:picMk id="21" creationId="{33DD93A0-AED3-6BF7-698A-0E3A6B11CE1D}"/>
            </ac:picMkLst>
          </pc:picChg>
          <pc:picChg chg="add mod">
            <ac:chgData name="Katharina Vahlenkamp" userId="084c5924-0a6d-4934-a6a0-265a543ef163" providerId="ADAL" clId="{4126F717-058A-3342-AFBE-0F4A500562B2}" dt="2024-09-26T15:09:59.638" v="856"/>
            <ac:picMkLst>
              <pc:docMk/>
              <pc:sldMasterMk cId="2117014740" sldId="2147483672"/>
              <pc:sldLayoutMk cId="4266015025" sldId="2147483700"/>
              <ac:picMk id="22" creationId="{757C8292-C3AE-50DE-3270-EFC3CD85FD7B}"/>
            </ac:picMkLst>
          </pc:picChg>
          <pc:picChg chg="add mod">
            <ac:chgData name="Katharina Vahlenkamp" userId="084c5924-0a6d-4934-a6a0-265a543ef163" providerId="ADAL" clId="{4126F717-058A-3342-AFBE-0F4A500562B2}" dt="2024-09-30T07:23:56.203" v="1787" actId="1037"/>
            <ac:picMkLst>
              <pc:docMk/>
              <pc:sldMasterMk cId="2117014740" sldId="2147483672"/>
              <pc:sldLayoutMk cId="4266015025" sldId="2147483700"/>
              <ac:picMk id="23" creationId="{D25C9051-94FB-6956-CC14-4AC1F1989FE0}"/>
            </ac:picMkLst>
          </pc:picChg>
          <pc:picChg chg="mod">
            <ac:chgData name="Katharina Vahlenkamp" userId="084c5924-0a6d-4934-a6a0-265a543ef163" providerId="ADAL" clId="{4126F717-058A-3342-AFBE-0F4A500562B2}" dt="2024-09-30T07:23:49.642" v="1780"/>
            <ac:picMkLst>
              <pc:docMk/>
              <pc:sldMasterMk cId="2117014740" sldId="2147483672"/>
              <pc:sldLayoutMk cId="4266015025" sldId="2147483700"/>
              <ac:picMk id="24" creationId="{4225E372-DE21-02EE-824D-CA0D75B27E59}"/>
            </ac:picMkLst>
          </pc:picChg>
        </pc:sldLayoutChg>
        <pc:sldLayoutChg chg="addSp delSp modSp mod">
          <pc:chgData name="Katharina Vahlenkamp" userId="084c5924-0a6d-4934-a6a0-265a543ef163" providerId="ADAL" clId="{4126F717-058A-3342-AFBE-0F4A500562B2}" dt="2024-10-04T06:55:57.647" v="2182" actId="14100"/>
          <pc:sldLayoutMkLst>
            <pc:docMk/>
            <pc:sldMasterMk cId="2117014740" sldId="2147483672"/>
            <pc:sldLayoutMk cId="2567830055" sldId="2147483702"/>
          </pc:sldLayoutMkLst>
          <pc:spChg chg="add mod">
            <ac:chgData name="Katharina Vahlenkamp" userId="084c5924-0a6d-4934-a6a0-265a543ef163" providerId="ADAL" clId="{4126F717-058A-3342-AFBE-0F4A500562B2}" dt="2024-10-04T06:55:57.647" v="2182" actId="14100"/>
            <ac:spMkLst>
              <pc:docMk/>
              <pc:sldMasterMk cId="2117014740" sldId="2147483672"/>
              <pc:sldLayoutMk cId="2567830055" sldId="2147483702"/>
              <ac:spMk id="6" creationId="{F12871DB-F6A4-D0F0-192C-3B716CA4E387}"/>
            </ac:spMkLst>
          </pc:spChg>
          <pc:spChg chg="add del mod">
            <ac:chgData name="Katharina Vahlenkamp" userId="084c5924-0a6d-4934-a6a0-265a543ef163" providerId="ADAL" clId="{4126F717-058A-3342-AFBE-0F4A500562B2}" dt="2024-09-30T07:29:31.054" v="2009" actId="478"/>
            <ac:spMkLst>
              <pc:docMk/>
              <pc:sldMasterMk cId="2117014740" sldId="2147483672"/>
              <pc:sldLayoutMk cId="2567830055" sldId="2147483702"/>
              <ac:spMk id="25" creationId="{706C1389-C601-F6C7-DC8A-D5564D02B476}"/>
            </ac:spMkLst>
          </pc:spChg>
          <pc:grpChg chg="add del mod">
            <ac:chgData name="Katharina Vahlenkamp" userId="084c5924-0a6d-4934-a6a0-265a543ef163" providerId="ADAL" clId="{4126F717-058A-3342-AFBE-0F4A500562B2}" dt="2024-09-30T07:24:02.252" v="1789" actId="478"/>
            <ac:grpSpMkLst>
              <pc:docMk/>
              <pc:sldMasterMk cId="2117014740" sldId="2147483672"/>
              <pc:sldLayoutMk cId="2567830055" sldId="2147483702"/>
              <ac:grpSpMk id="6" creationId="{51DB172D-234F-D456-3611-5EC9F954F969}"/>
            </ac:grpSpMkLst>
          </pc:grpChg>
          <pc:grpChg chg="add mod">
            <ac:chgData name="Katharina Vahlenkamp" userId="084c5924-0a6d-4934-a6a0-265a543ef163" providerId="ADAL" clId="{4126F717-058A-3342-AFBE-0F4A500562B2}" dt="2024-09-30T07:24:02.513" v="1790"/>
            <ac:grpSpMkLst>
              <pc:docMk/>
              <pc:sldMasterMk cId="2117014740" sldId="2147483672"/>
              <pc:sldLayoutMk cId="2567830055" sldId="2147483702"/>
              <ac:grpSpMk id="7" creationId="{A324C462-E4EF-A160-B91C-7AEC5D8493CE}"/>
            </ac:grpSpMkLst>
          </pc:grpChg>
          <pc:picChg chg="add mod">
            <ac:chgData name="Katharina Vahlenkamp" userId="084c5924-0a6d-4934-a6a0-265a543ef163" providerId="ADAL" clId="{4126F717-058A-3342-AFBE-0F4A500562B2}" dt="2024-09-26T15:18:05.978" v="891"/>
            <ac:picMkLst>
              <pc:docMk/>
              <pc:sldMasterMk cId="2117014740" sldId="2147483672"/>
              <pc:sldLayoutMk cId="2567830055" sldId="2147483702"/>
              <ac:picMk id="2" creationId="{742D98F5-AFE9-A13D-608D-47A10F519437}"/>
            </ac:picMkLst>
          </pc:picChg>
          <pc:picChg chg="del">
            <ac:chgData name="Katharina Vahlenkamp" userId="084c5924-0a6d-4934-a6a0-265a543ef163" providerId="ADAL" clId="{4126F717-058A-3342-AFBE-0F4A500562B2}" dt="2024-09-26T15:18:05.665" v="890" actId="478"/>
            <ac:picMkLst>
              <pc:docMk/>
              <pc:sldMasterMk cId="2117014740" sldId="2147483672"/>
              <pc:sldLayoutMk cId="2567830055" sldId="2147483702"/>
              <ac:picMk id="3" creationId="{6019D95A-F928-EC9D-1B6B-CEEBC67FD744}"/>
            </ac:picMkLst>
          </pc:picChg>
          <pc:picChg chg="add mod">
            <ac:chgData name="Katharina Vahlenkamp" userId="084c5924-0a6d-4934-a6a0-265a543ef163" providerId="ADAL" clId="{4126F717-058A-3342-AFBE-0F4A500562B2}" dt="2024-09-30T07:24:02.513" v="1790"/>
            <ac:picMkLst>
              <pc:docMk/>
              <pc:sldMasterMk cId="2117014740" sldId="2147483672"/>
              <pc:sldLayoutMk cId="2567830055" sldId="2147483702"/>
              <ac:picMk id="3" creationId="{B603C052-B7D7-2EDF-C1A7-CDE370CB2D0D}"/>
            </ac:picMkLst>
          </pc:picChg>
          <pc:picChg chg="mod">
            <ac:chgData name="Katharina Vahlenkamp" userId="084c5924-0a6d-4934-a6a0-265a543ef163" providerId="ADAL" clId="{4126F717-058A-3342-AFBE-0F4A500562B2}" dt="2024-10-04T06:55:51.082" v="2179" actId="1076"/>
            <ac:picMkLst>
              <pc:docMk/>
              <pc:sldMasterMk cId="2117014740" sldId="2147483672"/>
              <pc:sldLayoutMk cId="2567830055" sldId="2147483702"/>
              <ac:picMk id="5" creationId="{F8B2BA22-C2F9-579A-6170-297B5DC375A6}"/>
            </ac:picMkLst>
          </pc:picChg>
          <pc:picChg chg="del">
            <ac:chgData name="Katharina Vahlenkamp" userId="084c5924-0a6d-4934-a6a0-265a543ef163" providerId="ADAL" clId="{4126F717-058A-3342-AFBE-0F4A500562B2}" dt="2024-09-26T15:18:05.665" v="890" actId="478"/>
            <ac:picMkLst>
              <pc:docMk/>
              <pc:sldMasterMk cId="2117014740" sldId="2147483672"/>
              <pc:sldLayoutMk cId="2567830055" sldId="2147483702"/>
              <ac:picMk id="7" creationId="{914A4107-D6D8-FEF9-8647-008847628E56}"/>
            </ac:picMkLst>
          </pc:picChg>
          <pc:picChg chg="mod">
            <ac:chgData name="Katharina Vahlenkamp" userId="084c5924-0a6d-4934-a6a0-265a543ef163" providerId="ADAL" clId="{4126F717-058A-3342-AFBE-0F4A500562B2}" dt="2024-09-30T07:24:02.513" v="1790"/>
            <ac:picMkLst>
              <pc:docMk/>
              <pc:sldMasterMk cId="2117014740" sldId="2147483672"/>
              <pc:sldLayoutMk cId="2567830055" sldId="2147483702"/>
              <ac:picMk id="8" creationId="{ABFF5E7C-7A5B-A6E1-B39E-06100F4851EF}"/>
            </ac:picMkLst>
          </pc:picChg>
          <pc:picChg chg="del">
            <ac:chgData name="Katharina Vahlenkamp" userId="084c5924-0a6d-4934-a6a0-265a543ef163" providerId="ADAL" clId="{4126F717-058A-3342-AFBE-0F4A500562B2}" dt="2024-09-26T15:18:05.665" v="890" actId="478"/>
            <ac:picMkLst>
              <pc:docMk/>
              <pc:sldMasterMk cId="2117014740" sldId="2147483672"/>
              <pc:sldLayoutMk cId="2567830055" sldId="2147483702"/>
              <ac:picMk id="8" creationId="{E20F07A8-540D-B951-D5B5-A55B59908BBC}"/>
            </ac:picMkLst>
          </pc:picChg>
          <pc:picChg chg="del">
            <ac:chgData name="Katharina Vahlenkamp" userId="084c5924-0a6d-4934-a6a0-265a543ef163" providerId="ADAL" clId="{4126F717-058A-3342-AFBE-0F4A500562B2}" dt="2024-09-26T15:18:05.665" v="890" actId="478"/>
            <ac:picMkLst>
              <pc:docMk/>
              <pc:sldMasterMk cId="2117014740" sldId="2147483672"/>
              <pc:sldLayoutMk cId="2567830055" sldId="2147483702"/>
              <ac:picMk id="9" creationId="{2DCCBB60-9980-1FCC-B430-1688F7B32258}"/>
            </ac:picMkLst>
          </pc:picChg>
          <pc:picChg chg="mod">
            <ac:chgData name="Katharina Vahlenkamp" userId="084c5924-0a6d-4934-a6a0-265a543ef163" providerId="ADAL" clId="{4126F717-058A-3342-AFBE-0F4A500562B2}" dt="2024-09-30T07:24:02.513" v="1790"/>
            <ac:picMkLst>
              <pc:docMk/>
              <pc:sldMasterMk cId="2117014740" sldId="2147483672"/>
              <pc:sldLayoutMk cId="2567830055" sldId="2147483702"/>
              <ac:picMk id="9" creationId="{A1A66834-A623-0734-2D6A-6E52055C828C}"/>
            </ac:picMkLst>
          </pc:picChg>
          <pc:picChg chg="del">
            <ac:chgData name="Katharina Vahlenkamp" userId="084c5924-0a6d-4934-a6a0-265a543ef163" providerId="ADAL" clId="{4126F717-058A-3342-AFBE-0F4A500562B2}" dt="2024-09-26T15:18:05.665" v="890" actId="478"/>
            <ac:picMkLst>
              <pc:docMk/>
              <pc:sldMasterMk cId="2117014740" sldId="2147483672"/>
              <pc:sldLayoutMk cId="2567830055" sldId="2147483702"/>
              <ac:picMk id="10" creationId="{29C73DAB-BC92-5C9E-9E72-3A4E1B614DD8}"/>
            </ac:picMkLst>
          </pc:picChg>
          <pc:picChg chg="mod">
            <ac:chgData name="Katharina Vahlenkamp" userId="084c5924-0a6d-4934-a6a0-265a543ef163" providerId="ADAL" clId="{4126F717-058A-3342-AFBE-0F4A500562B2}" dt="2024-09-30T07:24:02.513" v="1790"/>
            <ac:picMkLst>
              <pc:docMk/>
              <pc:sldMasterMk cId="2117014740" sldId="2147483672"/>
              <pc:sldLayoutMk cId="2567830055" sldId="2147483702"/>
              <ac:picMk id="10" creationId="{860EE7D8-F8D7-5C86-E047-A1C5407D5819}"/>
            </ac:picMkLst>
          </pc:picChg>
          <pc:picChg chg="mod">
            <ac:chgData name="Katharina Vahlenkamp" userId="084c5924-0a6d-4934-a6a0-265a543ef163" providerId="ADAL" clId="{4126F717-058A-3342-AFBE-0F4A500562B2}" dt="2024-09-30T07:24:02.513" v="1790"/>
            <ac:picMkLst>
              <pc:docMk/>
              <pc:sldMasterMk cId="2117014740" sldId="2147483672"/>
              <pc:sldLayoutMk cId="2567830055" sldId="2147483702"/>
              <ac:picMk id="11" creationId="{08D158D6-5A8D-C48E-E1F8-2950F9C5DB09}"/>
            </ac:picMkLst>
          </pc:picChg>
          <pc:picChg chg="del">
            <ac:chgData name="Katharina Vahlenkamp" userId="084c5924-0a6d-4934-a6a0-265a543ef163" providerId="ADAL" clId="{4126F717-058A-3342-AFBE-0F4A500562B2}" dt="2024-09-26T15:18:05.665" v="890" actId="478"/>
            <ac:picMkLst>
              <pc:docMk/>
              <pc:sldMasterMk cId="2117014740" sldId="2147483672"/>
              <pc:sldLayoutMk cId="2567830055" sldId="2147483702"/>
              <ac:picMk id="11" creationId="{0B4DFDD1-E131-B9D2-70BC-F7BB92CE1E8C}"/>
            </ac:picMkLst>
          </pc:picChg>
          <pc:picChg chg="mod">
            <ac:chgData name="Katharina Vahlenkamp" userId="084c5924-0a6d-4934-a6a0-265a543ef163" providerId="ADAL" clId="{4126F717-058A-3342-AFBE-0F4A500562B2}" dt="2024-09-26T15:18:05.978" v="891"/>
            <ac:picMkLst>
              <pc:docMk/>
              <pc:sldMasterMk cId="2117014740" sldId="2147483672"/>
              <pc:sldLayoutMk cId="2567830055" sldId="2147483702"/>
              <ac:picMk id="12" creationId="{04D61415-FF71-035A-D19F-4700F7B26007}"/>
            </ac:picMkLst>
          </pc:picChg>
          <pc:picChg chg="mod">
            <ac:chgData name="Katharina Vahlenkamp" userId="084c5924-0a6d-4934-a6a0-265a543ef163" providerId="ADAL" clId="{4126F717-058A-3342-AFBE-0F4A500562B2}" dt="2024-09-26T15:18:05.978" v="891"/>
            <ac:picMkLst>
              <pc:docMk/>
              <pc:sldMasterMk cId="2117014740" sldId="2147483672"/>
              <pc:sldLayoutMk cId="2567830055" sldId="2147483702"/>
              <ac:picMk id="13" creationId="{018EAC04-E8A3-3C92-3364-EB5182075F7A}"/>
            </ac:picMkLst>
          </pc:picChg>
          <pc:picChg chg="mod">
            <ac:chgData name="Katharina Vahlenkamp" userId="084c5924-0a6d-4934-a6a0-265a543ef163" providerId="ADAL" clId="{4126F717-058A-3342-AFBE-0F4A500562B2}" dt="2024-09-26T15:18:05.978" v="891"/>
            <ac:picMkLst>
              <pc:docMk/>
              <pc:sldMasterMk cId="2117014740" sldId="2147483672"/>
              <pc:sldLayoutMk cId="2567830055" sldId="2147483702"/>
              <ac:picMk id="14" creationId="{E526C4A5-5F8F-693B-C11C-C0F4101E7E29}"/>
            </ac:picMkLst>
          </pc:picChg>
          <pc:picChg chg="mod">
            <ac:chgData name="Katharina Vahlenkamp" userId="084c5924-0a6d-4934-a6a0-265a543ef163" providerId="ADAL" clId="{4126F717-058A-3342-AFBE-0F4A500562B2}" dt="2024-09-26T15:18:05.978" v="891"/>
            <ac:picMkLst>
              <pc:docMk/>
              <pc:sldMasterMk cId="2117014740" sldId="2147483672"/>
              <pc:sldLayoutMk cId="2567830055" sldId="2147483702"/>
              <ac:picMk id="15" creationId="{FC348D1C-9F04-7D23-9258-9FBD557BC81F}"/>
            </ac:picMkLst>
          </pc:picChg>
          <pc:picChg chg="mod">
            <ac:chgData name="Katharina Vahlenkamp" userId="084c5924-0a6d-4934-a6a0-265a543ef163" providerId="ADAL" clId="{4126F717-058A-3342-AFBE-0F4A500562B2}" dt="2024-09-26T15:18:05.978" v="891"/>
            <ac:picMkLst>
              <pc:docMk/>
              <pc:sldMasterMk cId="2117014740" sldId="2147483672"/>
              <pc:sldLayoutMk cId="2567830055" sldId="2147483702"/>
              <ac:picMk id="16" creationId="{6E45185E-D617-0A8B-D4C5-F86C2E1D356C}"/>
            </ac:picMkLst>
          </pc:picChg>
          <pc:picChg chg="mod">
            <ac:chgData name="Katharina Vahlenkamp" userId="084c5924-0a6d-4934-a6a0-265a543ef163" providerId="ADAL" clId="{4126F717-058A-3342-AFBE-0F4A500562B2}" dt="2024-09-26T15:18:05.978" v="891"/>
            <ac:picMkLst>
              <pc:docMk/>
              <pc:sldMasterMk cId="2117014740" sldId="2147483672"/>
              <pc:sldLayoutMk cId="2567830055" sldId="2147483702"/>
              <ac:picMk id="17" creationId="{83AE28D2-EB44-4CC3-D302-88E56FF05BDC}"/>
            </ac:picMkLst>
          </pc:picChg>
          <pc:picChg chg="mod">
            <ac:chgData name="Katharina Vahlenkamp" userId="084c5924-0a6d-4934-a6a0-265a543ef163" providerId="ADAL" clId="{4126F717-058A-3342-AFBE-0F4A500562B2}" dt="2024-09-26T15:18:05.978" v="891"/>
            <ac:picMkLst>
              <pc:docMk/>
              <pc:sldMasterMk cId="2117014740" sldId="2147483672"/>
              <pc:sldLayoutMk cId="2567830055" sldId="2147483702"/>
              <ac:picMk id="18" creationId="{5401781F-DAB0-195B-DCDB-5A99554A1850}"/>
            </ac:picMkLst>
          </pc:picChg>
          <pc:picChg chg="add mod">
            <ac:chgData name="Katharina Vahlenkamp" userId="084c5924-0a6d-4934-a6a0-265a543ef163" providerId="ADAL" clId="{4126F717-058A-3342-AFBE-0F4A500562B2}" dt="2024-09-26T15:18:05.978" v="891"/>
            <ac:picMkLst>
              <pc:docMk/>
              <pc:sldMasterMk cId="2117014740" sldId="2147483672"/>
              <pc:sldLayoutMk cId="2567830055" sldId="2147483702"/>
              <ac:picMk id="19" creationId="{B75264A2-F62E-7AA6-026A-BAB1236050AE}"/>
            </ac:picMkLst>
          </pc:picChg>
          <pc:picChg chg="add mod">
            <ac:chgData name="Katharina Vahlenkamp" userId="084c5924-0a6d-4934-a6a0-265a543ef163" providerId="ADAL" clId="{4126F717-058A-3342-AFBE-0F4A500562B2}" dt="2024-09-26T15:18:05.978" v="891"/>
            <ac:picMkLst>
              <pc:docMk/>
              <pc:sldMasterMk cId="2117014740" sldId="2147483672"/>
              <pc:sldLayoutMk cId="2567830055" sldId="2147483702"/>
              <ac:picMk id="20" creationId="{ACF00301-0D2A-9416-358D-18D539AB6977}"/>
            </ac:picMkLst>
          </pc:picChg>
          <pc:picChg chg="add mod">
            <ac:chgData name="Katharina Vahlenkamp" userId="084c5924-0a6d-4934-a6a0-265a543ef163" providerId="ADAL" clId="{4126F717-058A-3342-AFBE-0F4A500562B2}" dt="2024-09-26T15:18:05.978" v="891"/>
            <ac:picMkLst>
              <pc:docMk/>
              <pc:sldMasterMk cId="2117014740" sldId="2147483672"/>
              <pc:sldLayoutMk cId="2567830055" sldId="2147483702"/>
              <ac:picMk id="21" creationId="{B23FD8E2-CF73-6D80-6025-46D42D689F26}"/>
            </ac:picMkLst>
          </pc:picChg>
          <pc:picChg chg="add del mod">
            <ac:chgData name="Katharina Vahlenkamp" userId="084c5924-0a6d-4934-a6a0-265a543ef163" providerId="ADAL" clId="{4126F717-058A-3342-AFBE-0F4A500562B2}" dt="2024-09-30T07:24:02.252" v="1789" actId="478"/>
            <ac:picMkLst>
              <pc:docMk/>
              <pc:sldMasterMk cId="2117014740" sldId="2147483672"/>
              <pc:sldLayoutMk cId="2567830055" sldId="2147483702"/>
              <ac:picMk id="22" creationId="{7406C9CB-57C2-5FA5-1CBE-55D8D5A6EC37}"/>
            </ac:picMkLst>
          </pc:picChg>
          <pc:picChg chg="mod">
            <ac:chgData name="Katharina Vahlenkamp" userId="084c5924-0a6d-4934-a6a0-265a543ef163" providerId="ADAL" clId="{4126F717-058A-3342-AFBE-0F4A500562B2}" dt="2024-09-30T07:24:02.513" v="1790"/>
            <ac:picMkLst>
              <pc:docMk/>
              <pc:sldMasterMk cId="2117014740" sldId="2147483672"/>
              <pc:sldLayoutMk cId="2567830055" sldId="2147483702"/>
              <ac:picMk id="23" creationId="{CE2D50D6-AC27-6D0A-A538-25B9BC2F00A8}"/>
            </ac:picMkLst>
          </pc:picChg>
          <pc:picChg chg="mod">
            <ac:chgData name="Katharina Vahlenkamp" userId="084c5924-0a6d-4934-a6a0-265a543ef163" providerId="ADAL" clId="{4126F717-058A-3342-AFBE-0F4A500562B2}" dt="2024-09-30T07:24:02.513" v="1790"/>
            <ac:picMkLst>
              <pc:docMk/>
              <pc:sldMasterMk cId="2117014740" sldId="2147483672"/>
              <pc:sldLayoutMk cId="2567830055" sldId="2147483702"/>
              <ac:picMk id="24" creationId="{3BCF3354-A342-DDC3-ED40-208F90B52D1B}"/>
            </ac:picMkLst>
          </pc:picChg>
        </pc:sldLayoutChg>
      </pc:sldMasterChg>
    </pc:docChg>
  </pc:docChgLst>
  <pc:docChgLst>
    <pc:chgData name="Katharina Vahlenkamp" userId="084c5924-0a6d-4934-a6a0-265a543ef163" providerId="ADAL" clId="{EACB3C98-917A-C14D-B7B8-BC19C46B221B}"/>
    <pc:docChg chg="undo redo custSel addSld delSld modSld modMainMaster modNotesMaster">
      <pc:chgData name="Katharina Vahlenkamp" userId="084c5924-0a6d-4934-a6a0-265a543ef163" providerId="ADAL" clId="{EACB3C98-917A-C14D-B7B8-BC19C46B221B}" dt="2024-10-04T15:28:22.969" v="381" actId="1037"/>
      <pc:docMkLst>
        <pc:docMk/>
      </pc:docMkLst>
      <pc:sldChg chg="modSp mod modNotes">
        <pc:chgData name="Katharina Vahlenkamp" userId="084c5924-0a6d-4934-a6a0-265a543ef163" providerId="ADAL" clId="{EACB3C98-917A-C14D-B7B8-BC19C46B221B}" dt="2024-10-04T09:44:09.489" v="339" actId="20577"/>
        <pc:sldMkLst>
          <pc:docMk/>
          <pc:sldMk cId="2022298938" sldId="264"/>
        </pc:sldMkLst>
        <pc:spChg chg="mod">
          <ac:chgData name="Katharina Vahlenkamp" userId="084c5924-0a6d-4934-a6a0-265a543ef163" providerId="ADAL" clId="{EACB3C98-917A-C14D-B7B8-BC19C46B221B}" dt="2024-10-04T07:56:41.593" v="166" actId="1076"/>
          <ac:spMkLst>
            <pc:docMk/>
            <pc:sldMk cId="2022298938" sldId="264"/>
            <ac:spMk id="2" creationId="{94AC99E9-C45F-B1A9-A4DD-2D642D0C7317}"/>
          </ac:spMkLst>
        </pc:spChg>
        <pc:spChg chg="mod">
          <ac:chgData name="Katharina Vahlenkamp" userId="084c5924-0a6d-4934-a6a0-265a543ef163" providerId="ADAL" clId="{EACB3C98-917A-C14D-B7B8-BC19C46B221B}" dt="2024-10-04T07:47:11.319" v="0"/>
          <ac:spMkLst>
            <pc:docMk/>
            <pc:sldMk cId="2022298938" sldId="264"/>
            <ac:spMk id="8" creationId="{3619B46D-0D4A-AFAE-BA6E-12B9128E4151}"/>
          </ac:spMkLst>
        </pc:spChg>
        <pc:spChg chg="mod">
          <ac:chgData name="Katharina Vahlenkamp" userId="084c5924-0a6d-4934-a6a0-265a543ef163" providerId="ADAL" clId="{EACB3C98-917A-C14D-B7B8-BC19C46B221B}" dt="2024-10-04T09:44:09.489" v="339" actId="20577"/>
          <ac:spMkLst>
            <pc:docMk/>
            <pc:sldMk cId="2022298938" sldId="264"/>
            <ac:spMk id="31" creationId="{75D859E7-8CCF-473E-AC81-CA8ACC79AFAF}"/>
          </ac:spMkLst>
        </pc:spChg>
      </pc:sldChg>
      <pc:sldChg chg="addSp delSp modSp mod chgLayout">
        <pc:chgData name="Katharina Vahlenkamp" userId="084c5924-0a6d-4934-a6a0-265a543ef163" providerId="ADAL" clId="{EACB3C98-917A-C14D-B7B8-BC19C46B221B}" dt="2024-10-04T15:28:04.848" v="376" actId="478"/>
        <pc:sldMkLst>
          <pc:docMk/>
          <pc:sldMk cId="416580280" sldId="317"/>
        </pc:sldMkLst>
        <pc:spChg chg="add del mod ord">
          <ac:chgData name="Katharina Vahlenkamp" userId="084c5924-0a6d-4934-a6a0-265a543ef163" providerId="ADAL" clId="{EACB3C98-917A-C14D-B7B8-BC19C46B221B}" dt="2024-10-04T09:43:09.074" v="194" actId="931"/>
          <ac:spMkLst>
            <pc:docMk/>
            <pc:sldMk cId="416580280" sldId="317"/>
            <ac:spMk id="2" creationId="{7C79AF45-FD42-6380-F6A9-0CE63B12569F}"/>
          </ac:spMkLst>
        </pc:spChg>
        <pc:spChg chg="del mod">
          <ac:chgData name="Katharina Vahlenkamp" userId="084c5924-0a6d-4934-a6a0-265a543ef163" providerId="ADAL" clId="{EACB3C98-917A-C14D-B7B8-BC19C46B221B}" dt="2024-10-04T07:55:01.825" v="142" actId="700"/>
          <ac:spMkLst>
            <pc:docMk/>
            <pc:sldMk cId="416580280" sldId="317"/>
            <ac:spMk id="3" creationId="{F1863DB3-D870-698D-7C7F-92FF5388D946}"/>
          </ac:spMkLst>
        </pc:spChg>
        <pc:spChg chg="add del mod">
          <ac:chgData name="Katharina Vahlenkamp" userId="084c5924-0a6d-4934-a6a0-265a543ef163" providerId="ADAL" clId="{EACB3C98-917A-C14D-B7B8-BC19C46B221B}" dt="2024-10-04T15:28:04.848" v="376" actId="478"/>
          <ac:spMkLst>
            <pc:docMk/>
            <pc:sldMk cId="416580280" sldId="317"/>
            <ac:spMk id="12" creationId="{BC6D1A3E-2F03-9485-44EB-8085D763BD71}"/>
          </ac:spMkLst>
        </pc:spChg>
        <pc:picChg chg="add mod">
          <ac:chgData name="Katharina Vahlenkamp" userId="084c5924-0a6d-4934-a6a0-265a543ef163" providerId="ADAL" clId="{EACB3C98-917A-C14D-B7B8-BC19C46B221B}" dt="2024-10-04T09:42:24.774" v="181" actId="931"/>
          <ac:picMkLst>
            <pc:docMk/>
            <pc:sldMk cId="416580280" sldId="317"/>
            <ac:picMk id="5" creationId="{3EDAEE2F-4F54-8DC8-7368-55FEF790E00B}"/>
          </ac:picMkLst>
        </pc:picChg>
        <pc:picChg chg="add mod">
          <ac:chgData name="Katharina Vahlenkamp" userId="084c5924-0a6d-4934-a6a0-265a543ef163" providerId="ADAL" clId="{EACB3C98-917A-C14D-B7B8-BC19C46B221B}" dt="2024-10-04T09:42:36.195" v="185" actId="931"/>
          <ac:picMkLst>
            <pc:docMk/>
            <pc:sldMk cId="416580280" sldId="317"/>
            <ac:picMk id="7" creationId="{5988FAB4-0E30-CDEA-DA90-13BD07E867BF}"/>
          </ac:picMkLst>
        </pc:picChg>
        <pc:picChg chg="add mod">
          <ac:chgData name="Katharina Vahlenkamp" userId="084c5924-0a6d-4934-a6a0-265a543ef163" providerId="ADAL" clId="{EACB3C98-917A-C14D-B7B8-BC19C46B221B}" dt="2024-10-04T09:43:02.506" v="192" actId="931"/>
          <ac:picMkLst>
            <pc:docMk/>
            <pc:sldMk cId="416580280" sldId="317"/>
            <ac:picMk id="9" creationId="{2B3405CA-43E5-5662-FB11-77C4A5189CD9}"/>
          </ac:picMkLst>
        </pc:picChg>
        <pc:picChg chg="add mod">
          <ac:chgData name="Katharina Vahlenkamp" userId="084c5924-0a6d-4934-a6a0-265a543ef163" providerId="ADAL" clId="{EACB3C98-917A-C14D-B7B8-BC19C46B221B}" dt="2024-10-04T09:43:09.074" v="194" actId="931"/>
          <ac:picMkLst>
            <pc:docMk/>
            <pc:sldMk cId="416580280" sldId="317"/>
            <ac:picMk id="11" creationId="{F3E2410E-8475-8CB3-B85F-8FE0673EADEC}"/>
          </ac:picMkLst>
        </pc:picChg>
        <pc:picChg chg="add del mod">
          <ac:chgData name="Katharina Vahlenkamp" userId="084c5924-0a6d-4934-a6a0-265a543ef163" providerId="ADAL" clId="{EACB3C98-917A-C14D-B7B8-BC19C46B221B}" dt="2024-10-04T09:49:12.951" v="368" actId="478"/>
          <ac:picMkLst>
            <pc:docMk/>
            <pc:sldMk cId="416580280" sldId="317"/>
            <ac:picMk id="13" creationId="{119CAC00-D7C0-CDE6-CB6F-D958CC220C2E}"/>
          </ac:picMkLst>
        </pc:picChg>
      </pc:sldChg>
      <pc:sldChg chg="delSp modSp del mod">
        <pc:chgData name="Katharina Vahlenkamp" userId="084c5924-0a6d-4934-a6a0-265a543ef163" providerId="ADAL" clId="{EACB3C98-917A-C14D-B7B8-BC19C46B221B}" dt="2024-10-04T07:55:08.412" v="143" actId="2696"/>
        <pc:sldMkLst>
          <pc:docMk/>
          <pc:sldMk cId="2337740455" sldId="318"/>
        </pc:sldMkLst>
        <pc:spChg chg="del mod">
          <ac:chgData name="Katharina Vahlenkamp" userId="084c5924-0a6d-4934-a6a0-265a543ef163" providerId="ADAL" clId="{EACB3C98-917A-C14D-B7B8-BC19C46B221B}" dt="2024-10-04T07:47:19.230" v="3" actId="478"/>
          <ac:spMkLst>
            <pc:docMk/>
            <pc:sldMk cId="2337740455" sldId="318"/>
            <ac:spMk id="4" creationId="{F71BA096-FB93-1B2C-686B-604DCCF4DA1A}"/>
          </ac:spMkLst>
        </pc:spChg>
      </pc:sldChg>
      <pc:sldChg chg="addSp delSp modSp new mod chgLayout">
        <pc:chgData name="Katharina Vahlenkamp" userId="084c5924-0a6d-4934-a6a0-265a543ef163" providerId="ADAL" clId="{EACB3C98-917A-C14D-B7B8-BC19C46B221B}" dt="2024-10-04T15:28:08.153" v="377" actId="478"/>
        <pc:sldMkLst>
          <pc:docMk/>
          <pc:sldMk cId="2955555326" sldId="318"/>
        </pc:sldMkLst>
        <pc:spChg chg="del">
          <ac:chgData name="Katharina Vahlenkamp" userId="084c5924-0a6d-4934-a6a0-265a543ef163" providerId="ADAL" clId="{EACB3C98-917A-C14D-B7B8-BC19C46B221B}" dt="2024-10-04T09:43:24.961" v="195" actId="700"/>
          <ac:spMkLst>
            <pc:docMk/>
            <pc:sldMk cId="2955555326" sldId="318"/>
            <ac:spMk id="2" creationId="{1928546C-6369-EEF2-71AC-A229AE01E790}"/>
          </ac:spMkLst>
        </pc:spChg>
        <pc:spChg chg="add mod ord">
          <ac:chgData name="Katharina Vahlenkamp" userId="084c5924-0a6d-4934-a6a0-265a543ef163" providerId="ADAL" clId="{EACB3C98-917A-C14D-B7B8-BC19C46B221B}" dt="2024-10-04T09:43:24.961" v="195" actId="700"/>
          <ac:spMkLst>
            <pc:docMk/>
            <pc:sldMk cId="2955555326" sldId="318"/>
            <ac:spMk id="3" creationId="{1EDE49BE-2AE1-9EA0-1837-B091C1796C53}"/>
          </ac:spMkLst>
        </pc:spChg>
        <pc:spChg chg="add del mod">
          <ac:chgData name="Katharina Vahlenkamp" userId="084c5924-0a6d-4934-a6a0-265a543ef163" providerId="ADAL" clId="{EACB3C98-917A-C14D-B7B8-BC19C46B221B}" dt="2024-10-04T15:28:08.153" v="377" actId="478"/>
          <ac:spMkLst>
            <pc:docMk/>
            <pc:sldMk cId="2955555326" sldId="318"/>
            <ac:spMk id="4" creationId="{A6ABB51D-434D-864C-8D15-8819E621685A}"/>
          </ac:spMkLst>
        </pc:spChg>
      </pc:sldChg>
      <pc:sldChg chg="modSp del mod">
        <pc:chgData name="Katharina Vahlenkamp" userId="084c5924-0a6d-4934-a6a0-265a543ef163" providerId="ADAL" clId="{EACB3C98-917A-C14D-B7B8-BC19C46B221B}" dt="2024-10-04T07:55:08.918" v="144" actId="2696"/>
        <pc:sldMkLst>
          <pc:docMk/>
          <pc:sldMk cId="3842181055" sldId="319"/>
        </pc:sldMkLst>
        <pc:spChg chg="mod">
          <ac:chgData name="Katharina Vahlenkamp" userId="084c5924-0a6d-4934-a6a0-265a543ef163" providerId="ADAL" clId="{EACB3C98-917A-C14D-B7B8-BC19C46B221B}" dt="2024-10-04T07:47:11.600" v="2" actId="27636"/>
          <ac:spMkLst>
            <pc:docMk/>
            <pc:sldMk cId="3842181055" sldId="319"/>
            <ac:spMk id="3" creationId="{F3FA5526-9E67-537E-5635-E34D12070424}"/>
          </ac:spMkLst>
        </pc:spChg>
        <pc:spChg chg="mod">
          <ac:chgData name="Katharina Vahlenkamp" userId="084c5924-0a6d-4934-a6a0-265a543ef163" providerId="ADAL" clId="{EACB3C98-917A-C14D-B7B8-BC19C46B221B}" dt="2024-10-04T07:47:11.319" v="0"/>
          <ac:spMkLst>
            <pc:docMk/>
            <pc:sldMk cId="3842181055" sldId="319"/>
            <ac:spMk id="4" creationId="{166E4E62-7CE8-87A4-A466-E053BECFDCEA}"/>
          </ac:spMkLst>
        </pc:spChg>
      </pc:sldChg>
      <pc:sldChg chg="del">
        <pc:chgData name="Katharina Vahlenkamp" userId="084c5924-0a6d-4934-a6a0-265a543ef163" providerId="ADAL" clId="{EACB3C98-917A-C14D-B7B8-BC19C46B221B}" dt="2024-10-04T07:55:09.255" v="145" actId="2696"/>
        <pc:sldMkLst>
          <pc:docMk/>
          <pc:sldMk cId="2197474184" sldId="320"/>
        </pc:sldMkLst>
      </pc:sldChg>
      <pc:sldMasterChg chg="modSp modSldLayout">
        <pc:chgData name="Katharina Vahlenkamp" userId="084c5924-0a6d-4934-a6a0-265a543ef163" providerId="ADAL" clId="{EACB3C98-917A-C14D-B7B8-BC19C46B221B}" dt="2024-10-04T15:28:22.969" v="381" actId="1037"/>
        <pc:sldMasterMkLst>
          <pc:docMk/>
          <pc:sldMasterMk cId="2117014740" sldId="2147483672"/>
        </pc:sldMasterMkLst>
        <pc:spChg chg="mod">
          <ac:chgData name="Katharina Vahlenkamp" userId="084c5924-0a6d-4934-a6a0-265a543ef163" providerId="ADAL" clId="{EACB3C98-917A-C14D-B7B8-BC19C46B221B}" dt="2024-10-04T07:47:11.319" v="0"/>
          <ac:spMkLst>
            <pc:docMk/>
            <pc:sldMasterMk cId="2117014740" sldId="2147483672"/>
            <ac:spMk id="2" creationId="{FFC21D8D-310B-B6AC-3C2A-5700AC8C9D57}"/>
          </ac:spMkLst>
        </pc:spChg>
        <pc:spChg chg="mod">
          <ac:chgData name="Katharina Vahlenkamp" userId="084c5924-0a6d-4934-a6a0-265a543ef163" providerId="ADAL" clId="{EACB3C98-917A-C14D-B7B8-BC19C46B221B}" dt="2024-10-04T07:47:11.319" v="0"/>
          <ac:spMkLst>
            <pc:docMk/>
            <pc:sldMasterMk cId="2117014740" sldId="2147483672"/>
            <ac:spMk id="3" creationId="{3F98ACA2-E3A4-E38A-66F2-D4E326F8BFF3}"/>
          </ac:spMkLst>
        </pc:spChg>
        <pc:spChg chg="mod">
          <ac:chgData name="Katharina Vahlenkamp" userId="084c5924-0a6d-4934-a6a0-265a543ef163" providerId="ADAL" clId="{EACB3C98-917A-C14D-B7B8-BC19C46B221B}" dt="2024-10-04T07:47:11.319" v="0"/>
          <ac:spMkLst>
            <pc:docMk/>
            <pc:sldMasterMk cId="2117014740" sldId="2147483672"/>
            <ac:spMk id="7" creationId="{F3D227DC-1DCA-518F-2512-BF71854E868C}"/>
          </ac:spMkLst>
        </pc:spChg>
        <pc:spChg chg="mod">
          <ac:chgData name="Katharina Vahlenkamp" userId="084c5924-0a6d-4934-a6a0-265a543ef163" providerId="ADAL" clId="{EACB3C98-917A-C14D-B7B8-BC19C46B221B}" dt="2024-10-04T07:47:11.319" v="0"/>
          <ac:spMkLst>
            <pc:docMk/>
            <pc:sldMasterMk cId="2117014740" sldId="2147483672"/>
            <ac:spMk id="8" creationId="{05E5890D-4B47-A895-2665-71E611571BDB}"/>
          </ac:spMkLst>
        </pc:spChg>
        <pc:spChg chg="mod">
          <ac:chgData name="Katharina Vahlenkamp" userId="084c5924-0a6d-4934-a6a0-265a543ef163" providerId="ADAL" clId="{EACB3C98-917A-C14D-B7B8-BC19C46B221B}" dt="2024-10-04T07:47:11.319" v="0"/>
          <ac:spMkLst>
            <pc:docMk/>
            <pc:sldMasterMk cId="2117014740" sldId="2147483672"/>
            <ac:spMk id="10" creationId="{27EDE119-DF81-3960-992F-DBC1D9BC2E8C}"/>
          </ac:spMkLst>
        </pc:spChg>
        <pc:sldLayoutChg chg="modSp">
          <pc:chgData name="Katharina Vahlenkamp" userId="084c5924-0a6d-4934-a6a0-265a543ef163" providerId="ADAL" clId="{EACB3C98-917A-C14D-B7B8-BC19C46B221B}" dt="2024-10-04T07:47:11.319" v="0"/>
          <pc:sldLayoutMkLst>
            <pc:docMk/>
            <pc:sldMasterMk cId="2117014740" sldId="2147483672"/>
            <pc:sldLayoutMk cId="2148834831" sldId="2147483693"/>
          </pc:sldLayoutMkLst>
          <pc:spChg chg="mod">
            <ac:chgData name="Katharina Vahlenkamp" userId="084c5924-0a6d-4934-a6a0-265a543ef163" providerId="ADAL" clId="{EACB3C98-917A-C14D-B7B8-BC19C46B221B}" dt="2024-10-04T07:47:11.319" v="0"/>
            <ac:spMkLst>
              <pc:docMk/>
              <pc:sldMasterMk cId="2117014740" sldId="2147483672"/>
              <pc:sldLayoutMk cId="2148834831" sldId="2147483693"/>
              <ac:spMk id="2" creationId="{00000000-0000-0000-0000-000000000000}"/>
            </ac:spMkLst>
          </pc:spChg>
          <pc:spChg chg="mod">
            <ac:chgData name="Katharina Vahlenkamp" userId="084c5924-0a6d-4934-a6a0-265a543ef163" providerId="ADAL" clId="{EACB3C98-917A-C14D-B7B8-BC19C46B221B}" dt="2024-10-04T07:47:11.319" v="0"/>
            <ac:spMkLst>
              <pc:docMk/>
              <pc:sldMasterMk cId="2117014740" sldId="2147483672"/>
              <pc:sldLayoutMk cId="2148834831" sldId="2147483693"/>
              <ac:spMk id="3" creationId="{00000000-0000-0000-0000-000000000000}"/>
            </ac:spMkLst>
          </pc:spChg>
        </pc:sldLayoutChg>
        <pc:sldLayoutChg chg="addSp delSp modSp mod">
          <pc:chgData name="Katharina Vahlenkamp" userId="084c5924-0a6d-4934-a6a0-265a543ef163" providerId="ADAL" clId="{EACB3C98-917A-C14D-B7B8-BC19C46B221B}" dt="2024-10-04T15:28:22.969" v="381" actId="1037"/>
          <pc:sldLayoutMkLst>
            <pc:docMk/>
            <pc:sldMasterMk cId="2117014740" sldId="2147483672"/>
            <pc:sldLayoutMk cId="3831923634" sldId="2147483698"/>
          </pc:sldLayoutMkLst>
          <pc:spChg chg="del mod">
            <ac:chgData name="Katharina Vahlenkamp" userId="084c5924-0a6d-4934-a6a0-265a543ef163" providerId="ADAL" clId="{EACB3C98-917A-C14D-B7B8-BC19C46B221B}" dt="2024-10-04T07:47:34.977" v="4" actId="478"/>
            <ac:spMkLst>
              <pc:docMk/>
              <pc:sldMasterMk cId="2117014740" sldId="2147483672"/>
              <pc:sldLayoutMk cId="3831923634" sldId="2147483698"/>
              <ac:spMk id="8" creationId="{7B1DBB76-E3CC-10F1-3A85-368001EB81CD}"/>
            </ac:spMkLst>
          </pc:spChg>
          <pc:spChg chg="add del mod">
            <ac:chgData name="Katharina Vahlenkamp" userId="084c5924-0a6d-4934-a6a0-265a543ef163" providerId="ADAL" clId="{EACB3C98-917A-C14D-B7B8-BC19C46B221B}" dt="2024-10-04T07:54:25.352" v="106" actId="478"/>
            <ac:spMkLst>
              <pc:docMk/>
              <pc:sldMasterMk cId="2117014740" sldId="2147483672"/>
              <pc:sldLayoutMk cId="3831923634" sldId="2147483698"/>
              <ac:spMk id="33" creationId="{5A4ED2DF-079F-898D-68F0-D37D3609F0D5}"/>
            </ac:spMkLst>
          </pc:spChg>
          <pc:spChg chg="add del">
            <ac:chgData name="Katharina Vahlenkamp" userId="084c5924-0a6d-4934-a6a0-265a543ef163" providerId="ADAL" clId="{EACB3C98-917A-C14D-B7B8-BC19C46B221B}" dt="2024-10-04T07:54:32.609" v="107" actId="11529"/>
            <ac:spMkLst>
              <pc:docMk/>
              <pc:sldMasterMk cId="2117014740" sldId="2147483672"/>
              <pc:sldLayoutMk cId="3831923634" sldId="2147483698"/>
              <ac:spMk id="34" creationId="{8BE0DD15-F79F-4E6F-EB56-99B23463E759}"/>
            </ac:spMkLst>
          </pc:spChg>
          <pc:spChg chg="add mod">
            <ac:chgData name="Katharina Vahlenkamp" userId="084c5924-0a6d-4934-a6a0-265a543ef163" providerId="ADAL" clId="{EACB3C98-917A-C14D-B7B8-BC19C46B221B}" dt="2024-10-04T09:42:46.196" v="186" actId="14100"/>
            <ac:spMkLst>
              <pc:docMk/>
              <pc:sldMasterMk cId="2117014740" sldId="2147483672"/>
              <pc:sldLayoutMk cId="3831923634" sldId="2147483698"/>
              <ac:spMk id="35" creationId="{EF258CCA-F707-9364-4F92-7AC2FECE3AA7}"/>
            </ac:spMkLst>
          </pc:spChg>
          <pc:grpChg chg="del mod">
            <ac:chgData name="Katharina Vahlenkamp" userId="084c5924-0a6d-4934-a6a0-265a543ef163" providerId="ADAL" clId="{EACB3C98-917A-C14D-B7B8-BC19C46B221B}" dt="2024-10-04T07:47:36.820" v="5" actId="478"/>
            <ac:grpSpMkLst>
              <pc:docMk/>
              <pc:sldMasterMk cId="2117014740" sldId="2147483672"/>
              <pc:sldLayoutMk cId="3831923634" sldId="2147483698"/>
              <ac:grpSpMk id="5" creationId="{5982820C-3418-94D8-9A91-2FBDFEC18D70}"/>
            </ac:grpSpMkLst>
          </pc:grpChg>
          <pc:grpChg chg="add del mod">
            <ac:chgData name="Katharina Vahlenkamp" userId="084c5924-0a6d-4934-a6a0-265a543ef163" providerId="ADAL" clId="{EACB3C98-917A-C14D-B7B8-BC19C46B221B}" dt="2024-10-04T07:49:41.433" v="37" actId="165"/>
            <ac:grpSpMkLst>
              <pc:docMk/>
              <pc:sldMasterMk cId="2117014740" sldId="2147483672"/>
              <pc:sldLayoutMk cId="3831923634" sldId="2147483698"/>
              <ac:grpSpMk id="16" creationId="{619BDB0A-1724-D1FD-A92F-C7A7D89133F8}"/>
            </ac:grpSpMkLst>
          </pc:grpChg>
          <pc:grpChg chg="add mod">
            <ac:chgData name="Katharina Vahlenkamp" userId="084c5924-0a6d-4934-a6a0-265a543ef163" providerId="ADAL" clId="{EACB3C98-917A-C14D-B7B8-BC19C46B221B}" dt="2024-10-04T12:03:15.253" v="375" actId="1076"/>
            <ac:grpSpMkLst>
              <pc:docMk/>
              <pc:sldMasterMk cId="2117014740" sldId="2147483672"/>
              <pc:sldLayoutMk cId="3831923634" sldId="2147483698"/>
              <ac:grpSpMk id="32" creationId="{4334FCF0-08A8-C658-20BA-33B1ED757198}"/>
            </ac:grpSpMkLst>
          </pc:grpChg>
          <pc:picChg chg="del mod">
            <ac:chgData name="Katharina Vahlenkamp" userId="084c5924-0a6d-4934-a6a0-265a543ef163" providerId="ADAL" clId="{EACB3C98-917A-C14D-B7B8-BC19C46B221B}" dt="2024-10-04T07:47:34.977" v="4" actId="478"/>
            <ac:picMkLst>
              <pc:docMk/>
              <pc:sldMasterMk cId="2117014740" sldId="2147483672"/>
              <pc:sldLayoutMk cId="3831923634" sldId="2147483698"/>
              <ac:picMk id="2" creationId="{D32B8C75-B7B8-E046-6433-845B87F1F122}"/>
            </ac:picMkLst>
          </pc:picChg>
          <pc:picChg chg="del mod">
            <ac:chgData name="Katharina Vahlenkamp" userId="084c5924-0a6d-4934-a6a0-265a543ef163" providerId="ADAL" clId="{EACB3C98-917A-C14D-B7B8-BC19C46B221B}" dt="2024-10-04T07:47:34.977" v="4" actId="478"/>
            <ac:picMkLst>
              <pc:docMk/>
              <pc:sldMasterMk cId="2117014740" sldId="2147483672"/>
              <pc:sldLayoutMk cId="3831923634" sldId="2147483698"/>
              <ac:picMk id="3" creationId="{90D91DDF-F7CA-D3AB-E6AC-103EEB93F6B7}"/>
            </ac:picMkLst>
          </pc:picChg>
          <pc:picChg chg="del mod">
            <ac:chgData name="Katharina Vahlenkamp" userId="084c5924-0a6d-4934-a6a0-265a543ef163" providerId="ADAL" clId="{EACB3C98-917A-C14D-B7B8-BC19C46B221B}" dt="2024-10-04T07:47:34.977" v="4" actId="478"/>
            <ac:picMkLst>
              <pc:docMk/>
              <pc:sldMasterMk cId="2117014740" sldId="2147483672"/>
              <pc:sldLayoutMk cId="3831923634" sldId="2147483698"/>
              <ac:picMk id="4" creationId="{9F34DB87-F001-305E-D4BD-CA6B83DCE688}"/>
            </ac:picMkLst>
          </pc:picChg>
          <pc:picChg chg="del mod">
            <ac:chgData name="Katharina Vahlenkamp" userId="084c5924-0a6d-4934-a6a0-265a543ef163" providerId="ADAL" clId="{EACB3C98-917A-C14D-B7B8-BC19C46B221B}" dt="2024-10-04T07:47:34.977" v="4" actId="478"/>
            <ac:picMkLst>
              <pc:docMk/>
              <pc:sldMasterMk cId="2117014740" sldId="2147483672"/>
              <pc:sldLayoutMk cId="3831923634" sldId="2147483698"/>
              <ac:picMk id="6" creationId="{53217367-EB17-DD19-8765-0895EA376615}"/>
            </ac:picMkLst>
          </pc:picChg>
          <pc:picChg chg="add mod">
            <ac:chgData name="Katharina Vahlenkamp" userId="084c5924-0a6d-4934-a6a0-265a543ef163" providerId="ADAL" clId="{EACB3C98-917A-C14D-B7B8-BC19C46B221B}" dt="2024-10-04T07:50:38.890" v="54" actId="1076"/>
            <ac:picMkLst>
              <pc:docMk/>
              <pc:sldMasterMk cId="2117014740" sldId="2147483672"/>
              <pc:sldLayoutMk cId="3831923634" sldId="2147483698"/>
              <ac:picMk id="7" creationId="{ACED21C6-4362-0F47-A661-307A1D1DCBC1}"/>
            </ac:picMkLst>
          </pc:picChg>
          <pc:picChg chg="add mod">
            <ac:chgData name="Katharina Vahlenkamp" userId="084c5924-0a6d-4934-a6a0-265a543ef163" providerId="ADAL" clId="{EACB3C98-917A-C14D-B7B8-BC19C46B221B}" dt="2024-10-04T07:54:06.227" v="100" actId="1076"/>
            <ac:picMkLst>
              <pc:docMk/>
              <pc:sldMasterMk cId="2117014740" sldId="2147483672"/>
              <pc:sldLayoutMk cId="3831923634" sldId="2147483698"/>
              <ac:picMk id="9" creationId="{2A240639-357F-71D2-9EB1-0FC6C114FFD0}"/>
            </ac:picMkLst>
          </pc:picChg>
          <pc:picChg chg="add mod">
            <ac:chgData name="Katharina Vahlenkamp" userId="084c5924-0a6d-4934-a6a0-265a543ef163" providerId="ADAL" clId="{EACB3C98-917A-C14D-B7B8-BC19C46B221B}" dt="2024-10-04T07:53:24.302" v="85" actId="14100"/>
            <ac:picMkLst>
              <pc:docMk/>
              <pc:sldMasterMk cId="2117014740" sldId="2147483672"/>
              <pc:sldLayoutMk cId="3831923634" sldId="2147483698"/>
              <ac:picMk id="10" creationId="{237C4CFC-F723-6454-35AE-9D4A121680BE}"/>
            </ac:picMkLst>
          </pc:picChg>
          <pc:picChg chg="add del mod">
            <ac:chgData name="Katharina Vahlenkamp" userId="084c5924-0a6d-4934-a6a0-265a543ef163" providerId="ADAL" clId="{EACB3C98-917A-C14D-B7B8-BC19C46B221B}" dt="2024-10-04T07:48:41.124" v="14" actId="478"/>
            <ac:picMkLst>
              <pc:docMk/>
              <pc:sldMasterMk cId="2117014740" sldId="2147483672"/>
              <pc:sldLayoutMk cId="3831923634" sldId="2147483698"/>
              <ac:picMk id="11" creationId="{66CC7923-6AB1-BDCE-5E95-64C55FD05D4F}"/>
            </ac:picMkLst>
          </pc:picChg>
          <pc:picChg chg="add mod">
            <ac:chgData name="Katharina Vahlenkamp" userId="084c5924-0a6d-4934-a6a0-265a543ef163" providerId="ADAL" clId="{EACB3C98-917A-C14D-B7B8-BC19C46B221B}" dt="2024-10-04T07:54:22.285" v="104" actId="1076"/>
            <ac:picMkLst>
              <pc:docMk/>
              <pc:sldMasterMk cId="2117014740" sldId="2147483672"/>
              <pc:sldLayoutMk cId="3831923634" sldId="2147483698"/>
              <ac:picMk id="12" creationId="{1A8570A8-B1A7-A930-5197-151182461480}"/>
            </ac:picMkLst>
          </pc:picChg>
          <pc:picChg chg="add mod">
            <ac:chgData name="Katharina Vahlenkamp" userId="084c5924-0a6d-4934-a6a0-265a543ef163" providerId="ADAL" clId="{EACB3C98-917A-C14D-B7B8-BC19C46B221B}" dt="2024-10-04T07:54:22.285" v="104" actId="1076"/>
            <ac:picMkLst>
              <pc:docMk/>
              <pc:sldMasterMk cId="2117014740" sldId="2147483672"/>
              <pc:sldLayoutMk cId="3831923634" sldId="2147483698"/>
              <ac:picMk id="13" creationId="{23A6F5F8-E444-0E7C-F3F1-0E4CC9B66F5D}"/>
            </ac:picMkLst>
          </pc:picChg>
          <pc:picChg chg="add del mod">
            <ac:chgData name="Katharina Vahlenkamp" userId="084c5924-0a6d-4934-a6a0-265a543ef163" providerId="ADAL" clId="{EACB3C98-917A-C14D-B7B8-BC19C46B221B}" dt="2024-10-04T09:49:15.789" v="369" actId="478"/>
            <ac:picMkLst>
              <pc:docMk/>
              <pc:sldMasterMk cId="2117014740" sldId="2147483672"/>
              <pc:sldLayoutMk cId="3831923634" sldId="2147483698"/>
              <ac:picMk id="14" creationId="{E391E195-6EDA-6A4E-5BEC-E305092C8B84}"/>
            </ac:picMkLst>
          </pc:picChg>
          <pc:picChg chg="add mod">
            <ac:chgData name="Katharina Vahlenkamp" userId="084c5924-0a6d-4934-a6a0-265a543ef163" providerId="ADAL" clId="{EACB3C98-917A-C14D-B7B8-BC19C46B221B}" dt="2024-10-04T15:28:22.969" v="381" actId="1037"/>
            <ac:picMkLst>
              <pc:docMk/>
              <pc:sldMasterMk cId="2117014740" sldId="2147483672"/>
              <pc:sldLayoutMk cId="3831923634" sldId="2147483698"/>
              <ac:picMk id="15" creationId="{AF2ED93A-9770-C1C0-839A-6DA7E417787D}"/>
            </ac:picMkLst>
          </pc:picChg>
          <pc:picChg chg="mod topLvl">
            <ac:chgData name="Katharina Vahlenkamp" userId="084c5924-0a6d-4934-a6a0-265a543ef163" providerId="ADAL" clId="{EACB3C98-917A-C14D-B7B8-BC19C46B221B}" dt="2024-10-04T07:50:44.211" v="56" actId="164"/>
            <ac:picMkLst>
              <pc:docMk/>
              <pc:sldMasterMk cId="2117014740" sldId="2147483672"/>
              <pc:sldLayoutMk cId="3831923634" sldId="2147483698"/>
              <ac:picMk id="17" creationId="{167A83B6-86BB-1FCF-170F-64742BBB0341}"/>
            </ac:picMkLst>
          </pc:picChg>
          <pc:picChg chg="mod topLvl">
            <ac:chgData name="Katharina Vahlenkamp" userId="084c5924-0a6d-4934-a6a0-265a543ef163" providerId="ADAL" clId="{EACB3C98-917A-C14D-B7B8-BC19C46B221B}" dt="2024-10-04T07:50:44.211" v="56" actId="164"/>
            <ac:picMkLst>
              <pc:docMk/>
              <pc:sldMasterMk cId="2117014740" sldId="2147483672"/>
              <pc:sldLayoutMk cId="3831923634" sldId="2147483698"/>
              <ac:picMk id="18" creationId="{A3974673-69ED-25A3-E9B3-171E06CCF473}"/>
            </ac:picMkLst>
          </pc:picChg>
          <pc:picChg chg="del mod">
            <ac:chgData name="Katharina Vahlenkamp" userId="084c5924-0a6d-4934-a6a0-265a543ef163" providerId="ADAL" clId="{EACB3C98-917A-C14D-B7B8-BC19C46B221B}" dt="2024-10-04T07:47:34.977" v="4" actId="478"/>
            <ac:picMkLst>
              <pc:docMk/>
              <pc:sldMasterMk cId="2117014740" sldId="2147483672"/>
              <pc:sldLayoutMk cId="3831923634" sldId="2147483698"/>
              <ac:picMk id="19" creationId="{7A516760-B70B-1540-8649-454251836810}"/>
            </ac:picMkLst>
          </pc:picChg>
          <pc:picChg chg="del mod">
            <ac:chgData name="Katharina Vahlenkamp" userId="084c5924-0a6d-4934-a6a0-265a543ef163" providerId="ADAL" clId="{EACB3C98-917A-C14D-B7B8-BC19C46B221B}" dt="2024-10-04T07:47:34.977" v="4" actId="478"/>
            <ac:picMkLst>
              <pc:docMk/>
              <pc:sldMasterMk cId="2117014740" sldId="2147483672"/>
              <pc:sldLayoutMk cId="3831923634" sldId="2147483698"/>
              <ac:picMk id="20" creationId="{4D74D2E3-B8E9-090A-B25B-4903737020A2}"/>
            </ac:picMkLst>
          </pc:picChg>
          <pc:picChg chg="del mod">
            <ac:chgData name="Katharina Vahlenkamp" userId="084c5924-0a6d-4934-a6a0-265a543ef163" providerId="ADAL" clId="{EACB3C98-917A-C14D-B7B8-BC19C46B221B}" dt="2024-10-04T07:47:34.977" v="4" actId="478"/>
            <ac:picMkLst>
              <pc:docMk/>
              <pc:sldMasterMk cId="2117014740" sldId="2147483672"/>
              <pc:sldLayoutMk cId="3831923634" sldId="2147483698"/>
              <ac:picMk id="21" creationId="{45B42210-F502-03C1-CDE6-37B569479257}"/>
            </ac:picMkLst>
          </pc:picChg>
          <pc:picChg chg="mod topLvl">
            <ac:chgData name="Katharina Vahlenkamp" userId="084c5924-0a6d-4934-a6a0-265a543ef163" providerId="ADAL" clId="{EACB3C98-917A-C14D-B7B8-BC19C46B221B}" dt="2024-10-04T07:50:44.211" v="56" actId="164"/>
            <ac:picMkLst>
              <pc:docMk/>
              <pc:sldMasterMk cId="2117014740" sldId="2147483672"/>
              <pc:sldLayoutMk cId="3831923634" sldId="2147483698"/>
              <ac:picMk id="22" creationId="{E55EB538-DCB9-5D83-A080-743B5271E679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3831923634" sldId="2147483698"/>
              <ac:picMk id="23" creationId="{D4A97C11-EEAC-ECF0-C8E3-14F62D8A9EA9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3831923634" sldId="2147483698"/>
              <ac:picMk id="24" creationId="{EBCC9956-5E09-2AEE-F60F-DE415817E96F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3831923634" sldId="2147483698"/>
              <ac:picMk id="25" creationId="{0C97963C-BB96-3735-24DC-6A9F73C56DF0}"/>
            </ac:picMkLst>
          </pc:picChg>
          <pc:picChg chg="mod topLvl">
            <ac:chgData name="Katharina Vahlenkamp" userId="084c5924-0a6d-4934-a6a0-265a543ef163" providerId="ADAL" clId="{EACB3C98-917A-C14D-B7B8-BC19C46B221B}" dt="2024-10-04T07:50:44.211" v="56" actId="164"/>
            <ac:picMkLst>
              <pc:docMk/>
              <pc:sldMasterMk cId="2117014740" sldId="2147483672"/>
              <pc:sldLayoutMk cId="3831923634" sldId="2147483698"/>
              <ac:picMk id="26" creationId="{975A23D8-C984-4A05-C0E9-DD4DE00F1421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3831923634" sldId="2147483698"/>
              <ac:picMk id="27" creationId="{8BC942F6-2426-CAF7-F6B1-09EE11DFD66D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3831923634" sldId="2147483698"/>
              <ac:picMk id="28" creationId="{2200AC60-4081-FAD7-2E0F-88936482ED94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3831923634" sldId="2147483698"/>
              <ac:picMk id="29" creationId="{DDE1F033-76D9-A8DE-A3FE-17A89702180F}"/>
            </ac:picMkLst>
          </pc:picChg>
          <pc:picChg chg="del mod topLvl">
            <ac:chgData name="Katharina Vahlenkamp" userId="084c5924-0a6d-4934-a6a0-265a543ef163" providerId="ADAL" clId="{EACB3C98-917A-C14D-B7B8-BC19C46B221B}" dt="2024-10-04T07:50:40.534" v="55" actId="478"/>
            <ac:picMkLst>
              <pc:docMk/>
              <pc:sldMasterMk cId="2117014740" sldId="2147483672"/>
              <pc:sldLayoutMk cId="3831923634" sldId="2147483698"/>
              <ac:picMk id="30" creationId="{ACA4BA72-E63B-2BD6-C8B5-30726CBC8166}"/>
            </ac:picMkLst>
          </pc:picChg>
          <pc:picChg chg="mod topLvl">
            <ac:chgData name="Katharina Vahlenkamp" userId="084c5924-0a6d-4934-a6a0-265a543ef163" providerId="ADAL" clId="{EACB3C98-917A-C14D-B7B8-BC19C46B221B}" dt="2024-10-04T07:50:44.211" v="56" actId="164"/>
            <ac:picMkLst>
              <pc:docMk/>
              <pc:sldMasterMk cId="2117014740" sldId="2147483672"/>
              <pc:sldLayoutMk cId="3831923634" sldId="2147483698"/>
              <ac:picMk id="31" creationId="{A6750496-77CB-BE1B-3373-AF674EE5FB5D}"/>
            </ac:picMkLst>
          </pc:picChg>
          <pc:picChg chg="add mod">
            <ac:chgData name="Katharina Vahlenkamp" userId="084c5924-0a6d-4934-a6a0-265a543ef163" providerId="ADAL" clId="{EACB3C98-917A-C14D-B7B8-BC19C46B221B}" dt="2024-10-04T09:49:16.211" v="370"/>
            <ac:picMkLst>
              <pc:docMk/>
              <pc:sldMasterMk cId="2117014740" sldId="2147483672"/>
              <pc:sldLayoutMk cId="3831923634" sldId="2147483698"/>
              <ac:picMk id="36" creationId="{0127CFAB-A9B6-94B4-0BB0-9B95578D2A7A}"/>
            </ac:picMkLst>
          </pc:picChg>
        </pc:sldLayoutChg>
        <pc:sldLayoutChg chg="modSp">
          <pc:chgData name="Katharina Vahlenkamp" userId="084c5924-0a6d-4934-a6a0-265a543ef163" providerId="ADAL" clId="{EACB3C98-917A-C14D-B7B8-BC19C46B221B}" dt="2024-10-04T07:47:11.319" v="0"/>
          <pc:sldLayoutMkLst>
            <pc:docMk/>
            <pc:sldMasterMk cId="2117014740" sldId="2147483672"/>
            <pc:sldLayoutMk cId="815056892" sldId="2147483699"/>
          </pc:sldLayoutMkLst>
          <pc:spChg chg="mod">
            <ac:chgData name="Katharina Vahlenkamp" userId="084c5924-0a6d-4934-a6a0-265a543ef163" providerId="ADAL" clId="{EACB3C98-917A-C14D-B7B8-BC19C46B221B}" dt="2024-10-04T07:47:11.319" v="0"/>
            <ac:spMkLst>
              <pc:docMk/>
              <pc:sldMasterMk cId="2117014740" sldId="2147483672"/>
              <pc:sldLayoutMk cId="815056892" sldId="2147483699"/>
              <ac:spMk id="11" creationId="{389717A7-B37D-CF7F-D472-7D4BF92FC438}"/>
            </ac:spMkLst>
          </pc:spChg>
          <pc:grpChg chg="mod">
            <ac:chgData name="Katharina Vahlenkamp" userId="084c5924-0a6d-4934-a6a0-265a543ef163" providerId="ADAL" clId="{EACB3C98-917A-C14D-B7B8-BC19C46B221B}" dt="2024-10-04T07:47:11.319" v="0"/>
            <ac:grpSpMkLst>
              <pc:docMk/>
              <pc:sldMasterMk cId="2117014740" sldId="2147483672"/>
              <pc:sldLayoutMk cId="815056892" sldId="2147483699"/>
              <ac:grpSpMk id="4" creationId="{A8634A44-DEC9-B25D-3EF3-290AED77C4C5}"/>
            </ac:grpSpMkLst>
          </pc:grp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815056892" sldId="2147483699"/>
              <ac:picMk id="2" creationId="{519B7B22-99DC-0205-D449-0C8F40A2AC41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815056892" sldId="2147483699"/>
              <ac:picMk id="3" creationId="{C82101FD-B49B-3AE4-7CF0-F079727B6B04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815056892" sldId="2147483699"/>
              <ac:picMk id="5" creationId="{8D8F489B-2869-7990-603B-5AB402DEFB3F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815056892" sldId="2147483699"/>
              <ac:picMk id="6" creationId="{3B959588-B2BF-828E-FD1E-F2DB6E368520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815056892" sldId="2147483699"/>
              <ac:picMk id="7" creationId="{E44612B6-7AA9-ACC6-8F1E-4CF344FE6822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815056892" sldId="2147483699"/>
              <ac:picMk id="8" creationId="{EF0B02C3-925B-66E9-22B1-DCCA44049E17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815056892" sldId="2147483699"/>
              <ac:picMk id="9" creationId="{2D197D96-E814-F67B-5587-33FCFE1684E5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815056892" sldId="2147483699"/>
              <ac:picMk id="10" creationId="{B48F2D92-8E26-180B-024F-0325FE0E53A7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815056892" sldId="2147483699"/>
              <ac:picMk id="13" creationId="{236DF0D3-DBF3-82E3-68B9-A35A0815C61F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815056892" sldId="2147483699"/>
              <ac:picMk id="14" creationId="{F919ECE9-CE2F-A21E-3E2D-46EB98BFCF28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815056892" sldId="2147483699"/>
              <ac:picMk id="20" creationId="{45111FA8-EF55-B06D-7BE9-6061A8B7D69F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815056892" sldId="2147483699"/>
              <ac:picMk id="21" creationId="{77A1683B-0F29-8D7A-FC1C-812B6E120F29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815056892" sldId="2147483699"/>
              <ac:picMk id="22" creationId="{D30190E8-B098-3C28-CF71-659D40FB5518}"/>
            </ac:picMkLst>
          </pc:picChg>
        </pc:sldLayoutChg>
        <pc:sldLayoutChg chg="modSp">
          <pc:chgData name="Katharina Vahlenkamp" userId="084c5924-0a6d-4934-a6a0-265a543ef163" providerId="ADAL" clId="{EACB3C98-917A-C14D-B7B8-BC19C46B221B}" dt="2024-10-04T07:47:11.319" v="0"/>
          <pc:sldLayoutMkLst>
            <pc:docMk/>
            <pc:sldMasterMk cId="2117014740" sldId="2147483672"/>
            <pc:sldLayoutMk cId="4266015025" sldId="2147483700"/>
          </pc:sldLayoutMkLst>
          <pc:spChg chg="mod">
            <ac:chgData name="Katharina Vahlenkamp" userId="084c5924-0a6d-4934-a6a0-265a543ef163" providerId="ADAL" clId="{EACB3C98-917A-C14D-B7B8-BC19C46B221B}" dt="2024-10-04T07:47:11.319" v="0"/>
            <ac:spMkLst>
              <pc:docMk/>
              <pc:sldMasterMk cId="2117014740" sldId="2147483672"/>
              <pc:sldLayoutMk cId="4266015025" sldId="2147483700"/>
              <ac:spMk id="3" creationId="{8980DFAA-1F80-9DD2-D983-17709ABDFFE9}"/>
            </ac:spMkLst>
          </pc:spChg>
          <pc:grpChg chg="mod">
            <ac:chgData name="Katharina Vahlenkamp" userId="084c5924-0a6d-4934-a6a0-265a543ef163" providerId="ADAL" clId="{EACB3C98-917A-C14D-B7B8-BC19C46B221B}" dt="2024-10-04T07:47:11.319" v="0"/>
            <ac:grpSpMkLst>
              <pc:docMk/>
              <pc:sldMasterMk cId="2117014740" sldId="2147483672"/>
              <pc:sldLayoutMk cId="4266015025" sldId="2147483700"/>
              <ac:grpSpMk id="5" creationId="{7CEE4F33-F81C-9E19-B891-19A3E6C45304}"/>
            </ac:grpSpMkLst>
          </pc:grp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4266015025" sldId="2147483700"/>
              <ac:picMk id="2" creationId="{D32B8C75-B7B8-E046-6433-845B87F1F122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4266015025" sldId="2147483700"/>
              <ac:picMk id="4" creationId="{B907ABB3-9F47-9A33-9102-68FFA1F454DC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4266015025" sldId="2147483700"/>
              <ac:picMk id="6" creationId="{53217367-EB17-DD19-8765-0895EA376615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4266015025" sldId="2147483700"/>
              <ac:picMk id="7" creationId="{C3F7E515-726E-9BBB-465D-29C4D9830BED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4266015025" sldId="2147483700"/>
              <ac:picMk id="9" creationId="{84F9E5EF-C77D-D358-4145-21E8B65A49C7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4266015025" sldId="2147483700"/>
              <ac:picMk id="10" creationId="{06C9D651-417F-4CE9-DA3E-0C155C6E606A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4266015025" sldId="2147483700"/>
              <ac:picMk id="11" creationId="{26561DCF-2F4C-7125-297B-FD137D327E3A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4266015025" sldId="2147483700"/>
              <ac:picMk id="12" creationId="{7F6EA0E3-61D5-FBA5-E847-959737AF7D62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4266015025" sldId="2147483700"/>
              <ac:picMk id="20" creationId="{AF6887FF-8712-DD28-6C8F-A2DDC06D0AE0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4266015025" sldId="2147483700"/>
              <ac:picMk id="21" creationId="{33DD93A0-AED3-6BF7-698A-0E3A6B11CE1D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4266015025" sldId="2147483700"/>
              <ac:picMk id="22" creationId="{757C8292-C3AE-50DE-3270-EFC3CD85FD7B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4266015025" sldId="2147483700"/>
              <ac:picMk id="23" creationId="{D25C9051-94FB-6956-CC14-4AC1F1989FE0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4266015025" sldId="2147483700"/>
              <ac:picMk id="24" creationId="{4225E372-DE21-02EE-824D-CA0D75B27E59}"/>
            </ac:picMkLst>
          </pc:picChg>
        </pc:sldLayoutChg>
        <pc:sldLayoutChg chg="addSp delSp modSp mod setBg">
          <pc:chgData name="Katharina Vahlenkamp" userId="084c5924-0a6d-4934-a6a0-265a543ef163" providerId="ADAL" clId="{EACB3C98-917A-C14D-B7B8-BC19C46B221B}" dt="2024-10-04T15:28:20.190" v="379" actId="1037"/>
          <pc:sldLayoutMkLst>
            <pc:docMk/>
            <pc:sldMasterMk cId="2117014740" sldId="2147483672"/>
            <pc:sldLayoutMk cId="3777848979" sldId="2147483701"/>
          </pc:sldLayoutMkLst>
          <pc:spChg chg="add mod">
            <ac:chgData name="Katharina Vahlenkamp" userId="084c5924-0a6d-4934-a6a0-265a543ef163" providerId="ADAL" clId="{EACB3C98-917A-C14D-B7B8-BC19C46B221B}" dt="2024-10-04T09:42:53.410" v="188"/>
            <ac:spMkLst>
              <pc:docMk/>
              <pc:sldMasterMk cId="2117014740" sldId="2147483672"/>
              <pc:sldLayoutMk cId="3777848979" sldId="2147483701"/>
              <ac:spMk id="4" creationId="{0D0EFBF4-5482-A361-D921-4EB0014FB4D3}"/>
            </ac:spMkLst>
          </pc:spChg>
          <pc:spChg chg="del">
            <ac:chgData name="Katharina Vahlenkamp" userId="084c5924-0a6d-4934-a6a0-265a543ef163" providerId="ADAL" clId="{EACB3C98-917A-C14D-B7B8-BC19C46B221B}" dt="2024-10-04T09:42:53.153" v="187" actId="478"/>
            <ac:spMkLst>
              <pc:docMk/>
              <pc:sldMasterMk cId="2117014740" sldId="2147483672"/>
              <pc:sldLayoutMk cId="3777848979" sldId="2147483701"/>
              <ac:spMk id="35" creationId="{EF258CCA-F707-9364-4F92-7AC2FECE3AA7}"/>
            </ac:spMkLst>
          </pc:spChg>
          <pc:picChg chg="add mod">
            <ac:chgData name="Katharina Vahlenkamp" userId="084c5924-0a6d-4934-a6a0-265a543ef163" providerId="ADAL" clId="{EACB3C98-917A-C14D-B7B8-BC19C46B221B}" dt="2024-10-04T07:55:42.399" v="151" actId="167"/>
            <ac:picMkLst>
              <pc:docMk/>
              <pc:sldMasterMk cId="2117014740" sldId="2147483672"/>
              <pc:sldLayoutMk cId="3777848979" sldId="2147483701"/>
              <ac:picMk id="2" creationId="{BDAD07CB-8513-C176-E621-98935B3C8C53}"/>
            </ac:picMkLst>
          </pc:picChg>
          <pc:picChg chg="add mod">
            <ac:chgData name="Katharina Vahlenkamp" userId="084c5924-0a6d-4934-a6a0-265a543ef163" providerId="ADAL" clId="{EACB3C98-917A-C14D-B7B8-BC19C46B221B}" dt="2024-10-04T07:55:56.088" v="155" actId="167"/>
            <ac:picMkLst>
              <pc:docMk/>
              <pc:sldMasterMk cId="2117014740" sldId="2147483672"/>
              <pc:sldLayoutMk cId="3777848979" sldId="2147483701"/>
              <ac:picMk id="3" creationId="{6BF98E76-0A71-8A81-3DEB-08848FF1F9A9}"/>
            </ac:picMkLst>
          </pc:picChg>
          <pc:picChg chg="add mod">
            <ac:chgData name="Katharina Vahlenkamp" userId="084c5924-0a6d-4934-a6a0-265a543ef163" providerId="ADAL" clId="{EACB3C98-917A-C14D-B7B8-BC19C46B221B}" dt="2024-10-04T09:49:19.151" v="372"/>
            <ac:picMkLst>
              <pc:docMk/>
              <pc:sldMasterMk cId="2117014740" sldId="2147483672"/>
              <pc:sldLayoutMk cId="3777848979" sldId="2147483701"/>
              <ac:picMk id="5" creationId="{62F0193E-DA75-05CE-6846-39E93945EAE7}"/>
            </ac:picMkLst>
          </pc:picChg>
          <pc:picChg chg="del">
            <ac:chgData name="Katharina Vahlenkamp" userId="084c5924-0a6d-4934-a6a0-265a543ef163" providerId="ADAL" clId="{EACB3C98-917A-C14D-B7B8-BC19C46B221B}" dt="2024-10-04T07:55:43.470" v="152" actId="478"/>
            <ac:picMkLst>
              <pc:docMk/>
              <pc:sldMasterMk cId="2117014740" sldId="2147483672"/>
              <pc:sldLayoutMk cId="3777848979" sldId="2147483701"/>
              <ac:picMk id="7" creationId="{ACED21C6-4362-0F47-A661-307A1D1DCBC1}"/>
            </ac:picMkLst>
          </pc:picChg>
          <pc:picChg chg="del">
            <ac:chgData name="Katharina Vahlenkamp" userId="084c5924-0a6d-4934-a6a0-265a543ef163" providerId="ADAL" clId="{EACB3C98-917A-C14D-B7B8-BC19C46B221B}" dt="2024-10-04T07:55:56.967" v="156" actId="478"/>
            <ac:picMkLst>
              <pc:docMk/>
              <pc:sldMasterMk cId="2117014740" sldId="2147483672"/>
              <pc:sldLayoutMk cId="3777848979" sldId="2147483701"/>
              <ac:picMk id="13" creationId="{23A6F5F8-E444-0E7C-F3F1-0E4CC9B66F5D}"/>
            </ac:picMkLst>
          </pc:picChg>
          <pc:picChg chg="del">
            <ac:chgData name="Katharina Vahlenkamp" userId="084c5924-0a6d-4934-a6a0-265a543ef163" providerId="ADAL" clId="{EACB3C98-917A-C14D-B7B8-BC19C46B221B}" dt="2024-10-04T09:49:18.824" v="371" actId="478"/>
            <ac:picMkLst>
              <pc:docMk/>
              <pc:sldMasterMk cId="2117014740" sldId="2147483672"/>
              <pc:sldLayoutMk cId="3777848979" sldId="2147483701"/>
              <ac:picMk id="14" creationId="{E391E195-6EDA-6A4E-5BEC-E305092C8B84}"/>
            </ac:picMkLst>
          </pc:picChg>
          <pc:picChg chg="mod">
            <ac:chgData name="Katharina Vahlenkamp" userId="084c5924-0a6d-4934-a6a0-265a543ef163" providerId="ADAL" clId="{EACB3C98-917A-C14D-B7B8-BC19C46B221B}" dt="2024-10-04T15:28:20.190" v="379" actId="1037"/>
            <ac:picMkLst>
              <pc:docMk/>
              <pc:sldMasterMk cId="2117014740" sldId="2147483672"/>
              <pc:sldLayoutMk cId="3777848979" sldId="2147483701"/>
              <ac:picMk id="15" creationId="{AF2ED93A-9770-C1C0-839A-6DA7E417787D}"/>
            </ac:picMkLst>
          </pc:picChg>
        </pc:sldLayoutChg>
        <pc:sldLayoutChg chg="modSp">
          <pc:chgData name="Katharina Vahlenkamp" userId="084c5924-0a6d-4934-a6a0-265a543ef163" providerId="ADAL" clId="{EACB3C98-917A-C14D-B7B8-BC19C46B221B}" dt="2024-10-04T07:47:11.319" v="0"/>
          <pc:sldLayoutMkLst>
            <pc:docMk/>
            <pc:sldMasterMk cId="2117014740" sldId="2147483672"/>
            <pc:sldLayoutMk cId="2567830055" sldId="2147483702"/>
          </pc:sldLayoutMkLst>
          <pc:spChg chg="mod">
            <ac:chgData name="Katharina Vahlenkamp" userId="084c5924-0a6d-4934-a6a0-265a543ef163" providerId="ADAL" clId="{EACB3C98-917A-C14D-B7B8-BC19C46B221B}" dt="2024-10-04T07:47:11.319" v="0"/>
            <ac:spMkLst>
              <pc:docMk/>
              <pc:sldMasterMk cId="2117014740" sldId="2147483672"/>
              <pc:sldLayoutMk cId="2567830055" sldId="2147483702"/>
              <ac:spMk id="6" creationId="{F12871DB-F6A4-D0F0-192C-3B716CA4E387}"/>
            </ac:spMkLst>
          </pc:spChg>
          <pc:grpChg chg="mod">
            <ac:chgData name="Katharina Vahlenkamp" userId="084c5924-0a6d-4934-a6a0-265a543ef163" providerId="ADAL" clId="{EACB3C98-917A-C14D-B7B8-BC19C46B221B}" dt="2024-10-04T07:47:11.319" v="0"/>
            <ac:grpSpMkLst>
              <pc:docMk/>
              <pc:sldMasterMk cId="2117014740" sldId="2147483672"/>
              <pc:sldLayoutMk cId="2567830055" sldId="2147483702"/>
              <ac:grpSpMk id="7" creationId="{A324C462-E4EF-A160-B91C-7AEC5D8493CE}"/>
            </ac:grpSpMkLst>
          </pc:grp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2567830055" sldId="2147483702"/>
              <ac:picMk id="2" creationId="{742D98F5-AFE9-A13D-608D-47A10F519437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2567830055" sldId="2147483702"/>
              <ac:picMk id="3" creationId="{B603C052-B7D7-2EDF-C1A7-CDE370CB2D0D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2567830055" sldId="2147483702"/>
              <ac:picMk id="4" creationId="{1D2F3291-A8C0-8A42-B3FF-ABD33F820D9B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2567830055" sldId="2147483702"/>
              <ac:picMk id="5" creationId="{F8B2BA22-C2F9-579A-6170-297B5DC375A6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2567830055" sldId="2147483702"/>
              <ac:picMk id="8" creationId="{ABFF5E7C-7A5B-A6E1-B39E-06100F4851EF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2567830055" sldId="2147483702"/>
              <ac:picMk id="9" creationId="{A1A66834-A623-0734-2D6A-6E52055C828C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2567830055" sldId="2147483702"/>
              <ac:picMk id="10" creationId="{860EE7D8-F8D7-5C86-E047-A1C5407D5819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2567830055" sldId="2147483702"/>
              <ac:picMk id="11" creationId="{08D158D6-5A8D-C48E-E1F8-2950F9C5DB09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2567830055" sldId="2147483702"/>
              <ac:picMk id="19" creationId="{B75264A2-F62E-7AA6-026A-BAB1236050AE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2567830055" sldId="2147483702"/>
              <ac:picMk id="20" creationId="{ACF00301-0D2A-9416-358D-18D539AB6977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2567830055" sldId="2147483702"/>
              <ac:picMk id="21" creationId="{B23FD8E2-CF73-6D80-6025-46D42D689F26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2567830055" sldId="2147483702"/>
              <ac:picMk id="23" creationId="{CE2D50D6-AC27-6D0A-A538-25B9BC2F00A8}"/>
            </ac:picMkLst>
          </pc:picChg>
          <pc:picChg chg="mod">
            <ac:chgData name="Katharina Vahlenkamp" userId="084c5924-0a6d-4934-a6a0-265a543ef163" providerId="ADAL" clId="{EACB3C98-917A-C14D-B7B8-BC19C46B221B}" dt="2024-10-04T07:47:11.319" v="0"/>
            <ac:picMkLst>
              <pc:docMk/>
              <pc:sldMasterMk cId="2117014740" sldId="2147483672"/>
              <pc:sldLayoutMk cId="2567830055" sldId="2147483702"/>
              <ac:picMk id="24" creationId="{3BCF3354-A342-DDC3-ED40-208F90B52D1B}"/>
            </ac:picMkLst>
          </pc:picChg>
        </pc:sldLayoutChg>
      </pc:sldMasterChg>
    </pc:docChg>
  </pc:docChgLst>
  <pc:docChgLst>
    <pc:chgData name="Katharina Vahlenkamp" userId="084c5924-0a6d-4934-a6a0-265a543ef163" providerId="ADAL" clId="{77D55915-A48A-F74B-9C96-523A0078EA97}"/>
    <pc:docChg chg="custSel addSld delSld modSld modMainMaster">
      <pc:chgData name="Katharina Vahlenkamp" userId="084c5924-0a6d-4934-a6a0-265a543ef163" providerId="ADAL" clId="{77D55915-A48A-F74B-9C96-523A0078EA97}" dt="2024-10-11T08:05:42.382" v="355" actId="20577"/>
      <pc:docMkLst>
        <pc:docMk/>
      </pc:docMkLst>
      <pc:sldChg chg="modSp mod modNotesTx">
        <pc:chgData name="Katharina Vahlenkamp" userId="084c5924-0a6d-4934-a6a0-265a543ef163" providerId="ADAL" clId="{77D55915-A48A-F74B-9C96-523A0078EA97}" dt="2024-10-11T08:05:42.382" v="355" actId="20577"/>
        <pc:sldMkLst>
          <pc:docMk/>
          <pc:sldMk cId="2022298938" sldId="264"/>
        </pc:sldMkLst>
        <pc:spChg chg="mod">
          <ac:chgData name="Katharina Vahlenkamp" userId="084c5924-0a6d-4934-a6a0-265a543ef163" providerId="ADAL" clId="{77D55915-A48A-F74B-9C96-523A0078EA97}" dt="2024-10-11T08:05:42.382" v="355" actId="20577"/>
          <ac:spMkLst>
            <pc:docMk/>
            <pc:sldMk cId="2022298938" sldId="264"/>
            <ac:spMk id="31" creationId="{75D859E7-8CCF-473E-AC81-CA8ACC79AFAF}"/>
          </ac:spMkLst>
        </pc:spChg>
      </pc:sldChg>
      <pc:sldChg chg="addSp delSp modSp mod chgLayout">
        <pc:chgData name="Katharina Vahlenkamp" userId="084c5924-0a6d-4934-a6a0-265a543ef163" providerId="ADAL" clId="{77D55915-A48A-F74B-9C96-523A0078EA97}" dt="2024-10-08T13:55:14.140" v="332" actId="478"/>
        <pc:sldMkLst>
          <pc:docMk/>
          <pc:sldMk cId="416580280" sldId="317"/>
        </pc:sldMkLst>
        <pc:spChg chg="add del mod">
          <ac:chgData name="Katharina Vahlenkamp" userId="084c5924-0a6d-4934-a6a0-265a543ef163" providerId="ADAL" clId="{77D55915-A48A-F74B-9C96-523A0078EA97}" dt="2024-10-08T13:55:14.140" v="332" actId="478"/>
          <ac:spMkLst>
            <pc:docMk/>
            <pc:sldMk cId="416580280" sldId="317"/>
            <ac:spMk id="2" creationId="{7C1C4954-BA7E-C684-2E48-CEA5DD2E37F6}"/>
          </ac:spMkLst>
        </pc:spChg>
        <pc:spChg chg="del">
          <ac:chgData name="Katharina Vahlenkamp" userId="084c5924-0a6d-4934-a6a0-265a543ef163" providerId="ADAL" clId="{77D55915-A48A-F74B-9C96-523A0078EA97}" dt="2024-10-07T07:58:07.463" v="87" actId="700"/>
          <ac:spMkLst>
            <pc:docMk/>
            <pc:sldMk cId="416580280" sldId="317"/>
            <ac:spMk id="2" creationId="{7C79AF45-FD42-6380-F6A9-0CE63B12569F}"/>
          </ac:spMkLst>
        </pc:spChg>
        <pc:spChg chg="add mod ord">
          <ac:chgData name="Katharina Vahlenkamp" userId="084c5924-0a6d-4934-a6a0-265a543ef163" providerId="ADAL" clId="{77D55915-A48A-F74B-9C96-523A0078EA97}" dt="2024-10-07T07:58:07.463" v="87" actId="700"/>
          <ac:spMkLst>
            <pc:docMk/>
            <pc:sldMk cId="416580280" sldId="317"/>
            <ac:spMk id="3" creationId="{6938355A-8093-2EEA-B4F2-1572BB1B3768}"/>
          </ac:spMkLst>
        </pc:spChg>
        <pc:spChg chg="add mod ord">
          <ac:chgData name="Katharina Vahlenkamp" userId="084c5924-0a6d-4934-a6a0-265a543ef163" providerId="ADAL" clId="{77D55915-A48A-F74B-9C96-523A0078EA97}" dt="2024-10-07T07:58:14.017" v="112" actId="20577"/>
          <ac:spMkLst>
            <pc:docMk/>
            <pc:sldMk cId="416580280" sldId="317"/>
            <ac:spMk id="4" creationId="{446F39B4-AA7C-50ED-F279-BBC38A8D4688}"/>
          </ac:spMkLst>
        </pc:spChg>
        <pc:spChg chg="add mod ord">
          <ac:chgData name="Katharina Vahlenkamp" userId="084c5924-0a6d-4934-a6a0-265a543ef163" providerId="ADAL" clId="{77D55915-A48A-F74B-9C96-523A0078EA97}" dt="2024-10-07T07:58:58.152" v="179" actId="20577"/>
          <ac:spMkLst>
            <pc:docMk/>
            <pc:sldMk cId="416580280" sldId="317"/>
            <ac:spMk id="5" creationId="{E481F7B0-850C-05D7-F1A9-38F62F629726}"/>
          </ac:spMkLst>
        </pc:spChg>
        <pc:spChg chg="add mod ord">
          <ac:chgData name="Katharina Vahlenkamp" userId="084c5924-0a6d-4934-a6a0-265a543ef163" providerId="ADAL" clId="{77D55915-A48A-F74B-9C96-523A0078EA97}" dt="2024-10-07T07:59:16.680" v="255" actId="20577"/>
          <ac:spMkLst>
            <pc:docMk/>
            <pc:sldMk cId="416580280" sldId="317"/>
            <ac:spMk id="6" creationId="{F9BA1C1D-8BE7-AD37-7388-F0927F6C6ABD}"/>
          </ac:spMkLst>
        </pc:spChg>
        <pc:spChg chg="add del mod">
          <ac:chgData name="Katharina Vahlenkamp" userId="084c5924-0a6d-4934-a6a0-265a543ef163" providerId="ADAL" clId="{77D55915-A48A-F74B-9C96-523A0078EA97}" dt="2024-10-07T08:32:52.208" v="309" actId="478"/>
          <ac:spMkLst>
            <pc:docMk/>
            <pc:sldMk cId="416580280" sldId="317"/>
            <ac:spMk id="7" creationId="{C66A6BE1-B8E1-033B-A5F1-9571A9B427AB}"/>
          </ac:spMkLst>
        </pc:spChg>
        <pc:picChg chg="add del mod">
          <ac:chgData name="Katharina Vahlenkamp" userId="084c5924-0a6d-4934-a6a0-265a543ef163" providerId="ADAL" clId="{77D55915-A48A-F74B-9C96-523A0078EA97}" dt="2024-10-08T13:53:58.673" v="326" actId="478"/>
          <ac:picMkLst>
            <pc:docMk/>
            <pc:sldMk cId="416580280" sldId="317"/>
            <ac:picMk id="7" creationId="{A21A0145-DAD7-527A-415B-F74B24FDB3B5}"/>
          </ac:picMkLst>
        </pc:picChg>
      </pc:sldChg>
      <pc:sldChg chg="addSp delSp modSp add del mod modClrScheme chgLayout">
        <pc:chgData name="Katharina Vahlenkamp" userId="084c5924-0a6d-4934-a6a0-265a543ef163" providerId="ADAL" clId="{77D55915-A48A-F74B-9C96-523A0078EA97}" dt="2024-10-07T08:33:01.510" v="312" actId="2696"/>
        <pc:sldMkLst>
          <pc:docMk/>
          <pc:sldMk cId="1253956933" sldId="318"/>
        </pc:sldMkLst>
        <pc:spChg chg="add mod ord">
          <ac:chgData name="Katharina Vahlenkamp" userId="084c5924-0a6d-4934-a6a0-265a543ef163" providerId="ADAL" clId="{77D55915-A48A-F74B-9C96-523A0078EA97}" dt="2024-10-07T07:59:22.793" v="257" actId="700"/>
          <ac:spMkLst>
            <pc:docMk/>
            <pc:sldMk cId="1253956933" sldId="318"/>
            <ac:spMk id="2" creationId="{2397B628-4D57-B2F3-480D-EA66E231FE4C}"/>
          </ac:spMkLst>
        </pc:spChg>
        <pc:spChg chg="del mod ord">
          <ac:chgData name="Katharina Vahlenkamp" userId="084c5924-0a6d-4934-a6a0-265a543ef163" providerId="ADAL" clId="{77D55915-A48A-F74B-9C96-523A0078EA97}" dt="2024-10-07T07:59:22.793" v="257" actId="700"/>
          <ac:spMkLst>
            <pc:docMk/>
            <pc:sldMk cId="1253956933" sldId="318"/>
            <ac:spMk id="3" creationId="{11954F48-576D-2A07-BD08-4AE45C0CE70A}"/>
          </ac:spMkLst>
        </pc:spChg>
        <pc:spChg chg="mod ord">
          <ac:chgData name="Katharina Vahlenkamp" userId="084c5924-0a6d-4934-a6a0-265a543ef163" providerId="ADAL" clId="{77D55915-A48A-F74B-9C96-523A0078EA97}" dt="2024-10-07T07:59:22.793" v="257" actId="700"/>
          <ac:spMkLst>
            <pc:docMk/>
            <pc:sldMk cId="1253956933" sldId="318"/>
            <ac:spMk id="4" creationId="{EB90A9F8-184C-9CA6-7E75-8277CF904BFF}"/>
          </ac:spMkLst>
        </pc:spChg>
        <pc:spChg chg="mod ord">
          <ac:chgData name="Katharina Vahlenkamp" userId="084c5924-0a6d-4934-a6a0-265a543ef163" providerId="ADAL" clId="{77D55915-A48A-F74B-9C96-523A0078EA97}" dt="2024-10-07T07:59:22.793" v="257" actId="700"/>
          <ac:spMkLst>
            <pc:docMk/>
            <pc:sldMk cId="1253956933" sldId="318"/>
            <ac:spMk id="5" creationId="{2C8817B8-5AD7-7FFC-1DF0-90E4BF82893E}"/>
          </ac:spMkLst>
        </pc:spChg>
        <pc:spChg chg="mod ord">
          <ac:chgData name="Katharina Vahlenkamp" userId="084c5924-0a6d-4934-a6a0-265a543ef163" providerId="ADAL" clId="{77D55915-A48A-F74B-9C96-523A0078EA97}" dt="2024-10-07T07:59:22.793" v="257" actId="700"/>
          <ac:spMkLst>
            <pc:docMk/>
            <pc:sldMk cId="1253956933" sldId="318"/>
            <ac:spMk id="6" creationId="{C6FE3E94-F82C-CD20-4B96-4CB1A233EF52}"/>
          </ac:spMkLst>
        </pc:spChg>
        <pc:spChg chg="add del mod">
          <ac:chgData name="Katharina Vahlenkamp" userId="084c5924-0a6d-4934-a6a0-265a543ef163" providerId="ADAL" clId="{77D55915-A48A-F74B-9C96-523A0078EA97}" dt="2024-10-07T08:32:49.171" v="308" actId="478"/>
          <ac:spMkLst>
            <pc:docMk/>
            <pc:sldMk cId="1253956933" sldId="318"/>
            <ac:spMk id="7" creationId="{C18B8C05-2E1B-811E-ED53-3C8DF979F47F}"/>
          </ac:spMkLst>
        </pc:spChg>
      </pc:sldChg>
      <pc:sldChg chg="del">
        <pc:chgData name="Katharina Vahlenkamp" userId="084c5924-0a6d-4934-a6a0-265a543ef163" providerId="ADAL" clId="{77D55915-A48A-F74B-9C96-523A0078EA97}" dt="2024-10-07T07:46:08.003" v="1" actId="2696"/>
        <pc:sldMkLst>
          <pc:docMk/>
          <pc:sldMk cId="2955555326" sldId="318"/>
        </pc:sldMkLst>
      </pc:sldChg>
      <pc:sldChg chg="new del">
        <pc:chgData name="Katharina Vahlenkamp" userId="084c5924-0a6d-4934-a6a0-265a543ef163" providerId="ADAL" clId="{77D55915-A48A-F74B-9C96-523A0078EA97}" dt="2024-10-07T08:33:03.619" v="313" actId="2696"/>
        <pc:sldMkLst>
          <pc:docMk/>
          <pc:sldMk cId="113262029" sldId="319"/>
        </pc:sldMkLst>
      </pc:sldChg>
      <pc:sldChg chg="addSp delSp modSp new mod">
        <pc:chgData name="Katharina Vahlenkamp" userId="084c5924-0a6d-4934-a6a0-265a543ef163" providerId="ADAL" clId="{77D55915-A48A-F74B-9C96-523A0078EA97}" dt="2024-10-08T13:55:11.282" v="331" actId="478"/>
        <pc:sldMkLst>
          <pc:docMk/>
          <pc:sldMk cId="3262323281" sldId="320"/>
        </pc:sldMkLst>
        <pc:spChg chg="add del mod">
          <ac:chgData name="Katharina Vahlenkamp" userId="084c5924-0a6d-4934-a6a0-265a543ef163" providerId="ADAL" clId="{77D55915-A48A-F74B-9C96-523A0078EA97}" dt="2024-10-08T13:55:11.282" v="331" actId="478"/>
          <ac:spMkLst>
            <pc:docMk/>
            <pc:sldMk cId="3262323281" sldId="320"/>
            <ac:spMk id="6" creationId="{1D6D861C-D252-676C-C105-83F05EDAABF0}"/>
          </ac:spMkLst>
        </pc:spChg>
      </pc:sldChg>
      <pc:sldChg chg="addSp delSp modSp add del mod modClrScheme chgLayout">
        <pc:chgData name="Katharina Vahlenkamp" userId="084c5924-0a6d-4934-a6a0-265a543ef163" providerId="ADAL" clId="{77D55915-A48A-F74B-9C96-523A0078EA97}" dt="2024-10-08T13:55:08.949" v="330" actId="2696"/>
        <pc:sldMkLst>
          <pc:docMk/>
          <pc:sldMk cId="3695259375" sldId="321"/>
        </pc:sldMkLst>
        <pc:spChg chg="del mod ord">
          <ac:chgData name="Katharina Vahlenkamp" userId="084c5924-0a6d-4934-a6a0-265a543ef163" providerId="ADAL" clId="{77D55915-A48A-F74B-9C96-523A0078EA97}" dt="2024-10-08T13:53:01.919" v="318" actId="700"/>
          <ac:spMkLst>
            <pc:docMk/>
            <pc:sldMk cId="3695259375" sldId="321"/>
            <ac:spMk id="3" creationId="{298B38BC-C792-8A4D-6397-2B93B08CBA86}"/>
          </ac:spMkLst>
        </pc:spChg>
        <pc:spChg chg="mod ord">
          <ac:chgData name="Katharina Vahlenkamp" userId="084c5924-0a6d-4934-a6a0-265a543ef163" providerId="ADAL" clId="{77D55915-A48A-F74B-9C96-523A0078EA97}" dt="2024-10-08T13:53:01.919" v="318" actId="700"/>
          <ac:spMkLst>
            <pc:docMk/>
            <pc:sldMk cId="3695259375" sldId="321"/>
            <ac:spMk id="4" creationId="{CD44BEA0-A002-B63A-3B48-592A51522044}"/>
          </ac:spMkLst>
        </pc:spChg>
        <pc:spChg chg="mod ord">
          <ac:chgData name="Katharina Vahlenkamp" userId="084c5924-0a6d-4934-a6a0-265a543ef163" providerId="ADAL" clId="{77D55915-A48A-F74B-9C96-523A0078EA97}" dt="2024-10-08T13:53:01.919" v="318" actId="700"/>
          <ac:spMkLst>
            <pc:docMk/>
            <pc:sldMk cId="3695259375" sldId="321"/>
            <ac:spMk id="5" creationId="{1B0D3DD2-9A71-51EB-F19B-1BAEAF8F778B}"/>
          </ac:spMkLst>
        </pc:spChg>
        <pc:spChg chg="mod ord">
          <ac:chgData name="Katharina Vahlenkamp" userId="084c5924-0a6d-4934-a6a0-265a543ef163" providerId="ADAL" clId="{77D55915-A48A-F74B-9C96-523A0078EA97}" dt="2024-10-08T13:53:01.919" v="318" actId="700"/>
          <ac:spMkLst>
            <pc:docMk/>
            <pc:sldMk cId="3695259375" sldId="321"/>
            <ac:spMk id="6" creationId="{7E9408AA-E1D6-8CBB-9385-3BAFB5CACA46}"/>
          </ac:spMkLst>
        </pc:spChg>
        <pc:spChg chg="add mod ord">
          <ac:chgData name="Katharina Vahlenkamp" userId="084c5924-0a6d-4934-a6a0-265a543ef163" providerId="ADAL" clId="{77D55915-A48A-F74B-9C96-523A0078EA97}" dt="2024-10-08T13:53:01.919" v="318" actId="700"/>
          <ac:spMkLst>
            <pc:docMk/>
            <pc:sldMk cId="3695259375" sldId="321"/>
            <ac:spMk id="7" creationId="{E8B11462-AE1B-8028-C1B6-F329DAC3E9B4}"/>
          </ac:spMkLst>
        </pc:spChg>
        <pc:picChg chg="add del mod">
          <ac:chgData name="Katharina Vahlenkamp" userId="084c5924-0a6d-4934-a6a0-265a543ef163" providerId="ADAL" clId="{77D55915-A48A-F74B-9C96-523A0078EA97}" dt="2024-10-08T13:54:06.662" v="329" actId="478"/>
          <ac:picMkLst>
            <pc:docMk/>
            <pc:sldMk cId="3695259375" sldId="321"/>
            <ac:picMk id="8" creationId="{B51B37B6-9112-B3F8-9EB7-80FF001C083A}"/>
          </ac:picMkLst>
        </pc:picChg>
      </pc:sldChg>
      <pc:sldMasterChg chg="modSldLayout">
        <pc:chgData name="Katharina Vahlenkamp" userId="084c5924-0a6d-4934-a6a0-265a543ef163" providerId="ADAL" clId="{77D55915-A48A-F74B-9C96-523A0078EA97}" dt="2024-10-08T13:54:02.220" v="328"/>
        <pc:sldMasterMkLst>
          <pc:docMk/>
          <pc:sldMasterMk cId="2117014740" sldId="2147483672"/>
        </pc:sldMasterMkLst>
        <pc:sldLayoutChg chg="addSp delSp modSp mod">
          <pc:chgData name="Katharina Vahlenkamp" userId="084c5924-0a6d-4934-a6a0-265a543ef163" providerId="ADAL" clId="{77D55915-A48A-F74B-9C96-523A0078EA97}" dt="2024-10-08T13:54:00.748" v="327"/>
          <pc:sldLayoutMkLst>
            <pc:docMk/>
            <pc:sldMasterMk cId="2117014740" sldId="2147483672"/>
            <pc:sldLayoutMk cId="3831923634" sldId="2147483698"/>
          </pc:sldLayoutMkLst>
          <pc:spChg chg="add mod">
            <ac:chgData name="Katharina Vahlenkamp" userId="084c5924-0a6d-4934-a6a0-265a543ef163" providerId="ADAL" clId="{77D55915-A48A-F74B-9C96-523A0078EA97}" dt="2024-10-07T08:19:49.797" v="306" actId="948"/>
            <ac:spMkLst>
              <pc:docMk/>
              <pc:sldMasterMk cId="2117014740" sldId="2147483672"/>
              <pc:sldLayoutMk cId="3831923634" sldId="2147483698"/>
              <ac:spMk id="5" creationId="{A6252C8E-0EB4-4434-5B84-E712665A3787}"/>
            </ac:spMkLst>
          </pc:spChg>
          <pc:spChg chg="add mod">
            <ac:chgData name="Katharina Vahlenkamp" userId="084c5924-0a6d-4934-a6a0-265a543ef163" providerId="ADAL" clId="{77D55915-A48A-F74B-9C96-523A0078EA97}" dt="2024-10-07T07:55:08.340" v="66" actId="1076"/>
            <ac:spMkLst>
              <pc:docMk/>
              <pc:sldMasterMk cId="2117014740" sldId="2147483672"/>
              <pc:sldLayoutMk cId="3831923634" sldId="2147483698"/>
              <ac:spMk id="6" creationId="{9AEF49A5-3FCA-38D1-EE1F-0C4A46413390}"/>
            </ac:spMkLst>
          </pc:spChg>
          <pc:spChg chg="add mod">
            <ac:chgData name="Katharina Vahlenkamp" userId="084c5924-0a6d-4934-a6a0-265a543ef163" providerId="ADAL" clId="{77D55915-A48A-F74B-9C96-523A0078EA97}" dt="2024-10-07T07:55:05.739" v="65" actId="1076"/>
            <ac:spMkLst>
              <pc:docMk/>
              <pc:sldMasterMk cId="2117014740" sldId="2147483672"/>
              <pc:sldLayoutMk cId="3831923634" sldId="2147483698"/>
              <ac:spMk id="8" creationId="{14E4771A-174B-7234-E6E3-36D6A4878CD6}"/>
            </ac:spMkLst>
          </pc:spChg>
          <pc:spChg chg="add del mod">
            <ac:chgData name="Katharina Vahlenkamp" userId="084c5924-0a6d-4934-a6a0-265a543ef163" providerId="ADAL" clId="{77D55915-A48A-F74B-9C96-523A0078EA97}" dt="2024-10-07T07:51:46.574" v="32" actId="478"/>
            <ac:spMkLst>
              <pc:docMk/>
              <pc:sldMasterMk cId="2117014740" sldId="2147483672"/>
              <pc:sldLayoutMk cId="3831923634" sldId="2147483698"/>
              <ac:spMk id="19" creationId="{47DD3C96-4367-9CE0-70B3-C39A6E8CC226}"/>
            </ac:spMkLst>
          </pc:spChg>
          <pc:spChg chg="add mod">
            <ac:chgData name="Katharina Vahlenkamp" userId="084c5924-0a6d-4934-a6a0-265a543ef163" providerId="ADAL" clId="{77D55915-A48A-F74B-9C96-523A0078EA97}" dt="2024-10-07T07:54:33.836" v="58" actId="14100"/>
            <ac:spMkLst>
              <pc:docMk/>
              <pc:sldMasterMk cId="2117014740" sldId="2147483672"/>
              <pc:sldLayoutMk cId="3831923634" sldId="2147483698"/>
              <ac:spMk id="24" creationId="{4A449B6B-BE6F-C0BE-0D1C-411BB0FC8293}"/>
            </ac:spMkLst>
          </pc:spChg>
          <pc:spChg chg="del">
            <ac:chgData name="Katharina Vahlenkamp" userId="084c5924-0a6d-4934-a6a0-265a543ef163" providerId="ADAL" clId="{77D55915-A48A-F74B-9C96-523A0078EA97}" dt="2024-10-07T07:48:11.180" v="7" actId="478"/>
            <ac:spMkLst>
              <pc:docMk/>
              <pc:sldMasterMk cId="2117014740" sldId="2147483672"/>
              <pc:sldLayoutMk cId="3831923634" sldId="2147483698"/>
              <ac:spMk id="35" creationId="{EF258CCA-F707-9364-4F92-7AC2FECE3AA7}"/>
            </ac:spMkLst>
          </pc:spChg>
          <pc:grpChg chg="del">
            <ac:chgData name="Katharina Vahlenkamp" userId="084c5924-0a6d-4934-a6a0-265a543ef163" providerId="ADAL" clId="{77D55915-A48A-F74B-9C96-523A0078EA97}" dt="2024-10-07T07:46:15.075" v="2" actId="478"/>
            <ac:grpSpMkLst>
              <pc:docMk/>
              <pc:sldMasterMk cId="2117014740" sldId="2147483672"/>
              <pc:sldLayoutMk cId="3831923634" sldId="2147483698"/>
              <ac:grpSpMk id="32" creationId="{4334FCF0-08A8-C658-20BA-33B1ED757198}"/>
            </ac:grpSpMkLst>
          </pc:grpChg>
          <pc:picChg chg="add mod">
            <ac:chgData name="Katharina Vahlenkamp" userId="084c5924-0a6d-4934-a6a0-265a543ef163" providerId="ADAL" clId="{77D55915-A48A-F74B-9C96-523A0078EA97}" dt="2024-10-07T07:55:01.739" v="64" actId="1076"/>
            <ac:picMkLst>
              <pc:docMk/>
              <pc:sldMasterMk cId="2117014740" sldId="2147483672"/>
              <pc:sldLayoutMk cId="3831923634" sldId="2147483698"/>
              <ac:picMk id="2" creationId="{A711CFF4-978A-F229-00AD-1B0205C319D8}"/>
            </ac:picMkLst>
          </pc:picChg>
          <pc:picChg chg="add mod">
            <ac:chgData name="Katharina Vahlenkamp" userId="084c5924-0a6d-4934-a6a0-265a543ef163" providerId="ADAL" clId="{77D55915-A48A-F74B-9C96-523A0078EA97}" dt="2024-10-07T07:55:08.340" v="66" actId="1076"/>
            <ac:picMkLst>
              <pc:docMk/>
              <pc:sldMasterMk cId="2117014740" sldId="2147483672"/>
              <pc:sldLayoutMk cId="3831923634" sldId="2147483698"/>
              <ac:picMk id="3" creationId="{07EE84EA-3E1B-0D02-537B-70599E2BFC82}"/>
            </ac:picMkLst>
          </pc:picChg>
          <pc:picChg chg="add mod">
            <ac:chgData name="Katharina Vahlenkamp" userId="084c5924-0a6d-4934-a6a0-265a543ef163" providerId="ADAL" clId="{77D55915-A48A-F74B-9C96-523A0078EA97}" dt="2024-10-07T07:55:05.739" v="65" actId="1076"/>
            <ac:picMkLst>
              <pc:docMk/>
              <pc:sldMasterMk cId="2117014740" sldId="2147483672"/>
              <pc:sldLayoutMk cId="3831923634" sldId="2147483698"/>
              <ac:picMk id="4" creationId="{08BE1E40-DD42-5039-682F-59BE3F81BC0E}"/>
            </ac:picMkLst>
          </pc:picChg>
          <pc:picChg chg="mod">
            <ac:chgData name="Katharina Vahlenkamp" userId="084c5924-0a6d-4934-a6a0-265a543ef163" providerId="ADAL" clId="{77D55915-A48A-F74B-9C96-523A0078EA97}" dt="2024-10-07T07:54:57.871" v="63" actId="1076"/>
            <ac:picMkLst>
              <pc:docMk/>
              <pc:sldMasterMk cId="2117014740" sldId="2147483672"/>
              <pc:sldLayoutMk cId="3831923634" sldId="2147483698"/>
              <ac:picMk id="7" creationId="{ACED21C6-4362-0F47-A661-307A1D1DCBC1}"/>
            </ac:picMkLst>
          </pc:picChg>
          <pc:picChg chg="del">
            <ac:chgData name="Katharina Vahlenkamp" userId="084c5924-0a6d-4934-a6a0-265a543ef163" providerId="ADAL" clId="{77D55915-A48A-F74B-9C96-523A0078EA97}" dt="2024-10-07T07:48:12.908" v="8" actId="478"/>
            <ac:picMkLst>
              <pc:docMk/>
              <pc:sldMasterMk cId="2117014740" sldId="2147483672"/>
              <pc:sldLayoutMk cId="3831923634" sldId="2147483698"/>
              <ac:picMk id="9" creationId="{2A240639-357F-71D2-9EB1-0FC6C114FFD0}"/>
            </ac:picMkLst>
          </pc:picChg>
          <pc:picChg chg="add mod">
            <ac:chgData name="Katharina Vahlenkamp" userId="084c5924-0a6d-4934-a6a0-265a543ef163" providerId="ADAL" clId="{77D55915-A48A-F74B-9C96-523A0078EA97}" dt="2024-10-08T13:54:00.748" v="327"/>
            <ac:picMkLst>
              <pc:docMk/>
              <pc:sldMasterMk cId="2117014740" sldId="2147483672"/>
              <pc:sldLayoutMk cId="3831923634" sldId="2147483698"/>
              <ac:picMk id="9" creationId="{6DCF5858-E6F4-9E14-9071-C768ED210DB0}"/>
            </ac:picMkLst>
          </pc:picChg>
          <pc:picChg chg="del">
            <ac:chgData name="Katharina Vahlenkamp" userId="084c5924-0a6d-4934-a6a0-265a543ef163" providerId="ADAL" clId="{77D55915-A48A-F74B-9C96-523A0078EA97}" dt="2024-10-07T07:48:14.239" v="9" actId="478"/>
            <ac:picMkLst>
              <pc:docMk/>
              <pc:sldMasterMk cId="2117014740" sldId="2147483672"/>
              <pc:sldLayoutMk cId="3831923634" sldId="2147483698"/>
              <ac:picMk id="10" creationId="{237C4CFC-F723-6454-35AE-9D4A121680BE}"/>
            </ac:picMkLst>
          </pc:picChg>
          <pc:picChg chg="add del mod">
            <ac:chgData name="Katharina Vahlenkamp" userId="084c5924-0a6d-4934-a6a0-265a543ef163" providerId="ADAL" clId="{77D55915-A48A-F74B-9C96-523A0078EA97}" dt="2024-10-07T07:49:55.334" v="11" actId="478"/>
            <ac:picMkLst>
              <pc:docMk/>
              <pc:sldMasterMk cId="2117014740" sldId="2147483672"/>
              <pc:sldLayoutMk cId="3831923634" sldId="2147483698"/>
              <ac:picMk id="11" creationId="{B7FC52D2-0A50-5825-9819-09F80B253A5A}"/>
            </ac:picMkLst>
          </pc:picChg>
          <pc:picChg chg="del">
            <ac:chgData name="Katharina Vahlenkamp" userId="084c5924-0a6d-4934-a6a0-265a543ef163" providerId="ADAL" clId="{77D55915-A48A-F74B-9C96-523A0078EA97}" dt="2024-10-07T07:47:58.374" v="4" actId="478"/>
            <ac:picMkLst>
              <pc:docMk/>
              <pc:sldMasterMk cId="2117014740" sldId="2147483672"/>
              <pc:sldLayoutMk cId="3831923634" sldId="2147483698"/>
              <ac:picMk id="12" creationId="{1A8570A8-B1A7-A930-5197-151182461480}"/>
            </ac:picMkLst>
          </pc:picChg>
          <pc:picChg chg="del mod">
            <ac:chgData name="Katharina Vahlenkamp" userId="084c5924-0a6d-4934-a6a0-265a543ef163" providerId="ADAL" clId="{77D55915-A48A-F74B-9C96-523A0078EA97}" dt="2024-10-07T07:51:04.833" v="21" actId="478"/>
            <ac:picMkLst>
              <pc:docMk/>
              <pc:sldMasterMk cId="2117014740" sldId="2147483672"/>
              <pc:sldLayoutMk cId="3831923634" sldId="2147483698"/>
              <ac:picMk id="13" creationId="{23A6F5F8-E444-0E7C-F3F1-0E4CC9B66F5D}"/>
            </ac:picMkLst>
          </pc:picChg>
          <pc:picChg chg="add del mod">
            <ac:chgData name="Katharina Vahlenkamp" userId="084c5924-0a6d-4934-a6a0-265a543ef163" providerId="ADAL" clId="{77D55915-A48A-F74B-9C96-523A0078EA97}" dt="2024-10-07T07:51:46.574" v="32" actId="478"/>
            <ac:picMkLst>
              <pc:docMk/>
              <pc:sldMasterMk cId="2117014740" sldId="2147483672"/>
              <pc:sldLayoutMk cId="3831923634" sldId="2147483698"/>
              <ac:picMk id="14" creationId="{FD607C00-BE36-DFE4-3496-0AE39AFAC55D}"/>
            </ac:picMkLst>
          </pc:picChg>
          <pc:picChg chg="del">
            <ac:chgData name="Katharina Vahlenkamp" userId="084c5924-0a6d-4934-a6a0-265a543ef163" providerId="ADAL" clId="{77D55915-A48A-F74B-9C96-523A0078EA97}" dt="2024-10-07T07:47:57.655" v="3" actId="478"/>
            <ac:picMkLst>
              <pc:docMk/>
              <pc:sldMasterMk cId="2117014740" sldId="2147483672"/>
              <pc:sldLayoutMk cId="3831923634" sldId="2147483698"/>
              <ac:picMk id="15" creationId="{AF2ED93A-9770-C1C0-839A-6DA7E417787D}"/>
            </ac:picMkLst>
          </pc:picChg>
          <pc:picChg chg="add del mod">
            <ac:chgData name="Katharina Vahlenkamp" userId="084c5924-0a6d-4934-a6a0-265a543ef163" providerId="ADAL" clId="{77D55915-A48A-F74B-9C96-523A0078EA97}" dt="2024-10-07T07:50:38.017" v="16" actId="478"/>
            <ac:picMkLst>
              <pc:docMk/>
              <pc:sldMasterMk cId="2117014740" sldId="2147483672"/>
              <pc:sldLayoutMk cId="3831923634" sldId="2147483698"/>
              <ac:picMk id="16" creationId="{C1B1E3E4-D4D5-FD58-3EE8-1198BF2D9363}"/>
            </ac:picMkLst>
          </pc:picChg>
          <pc:picChg chg="add del mod">
            <ac:chgData name="Katharina Vahlenkamp" userId="084c5924-0a6d-4934-a6a0-265a543ef163" providerId="ADAL" clId="{77D55915-A48A-F74B-9C96-523A0078EA97}" dt="2024-10-07T07:51:46.574" v="32" actId="478"/>
            <ac:picMkLst>
              <pc:docMk/>
              <pc:sldMasterMk cId="2117014740" sldId="2147483672"/>
              <pc:sldLayoutMk cId="3831923634" sldId="2147483698"/>
              <ac:picMk id="20" creationId="{66073286-4B3A-6DC4-334B-6D24EF236ACC}"/>
            </ac:picMkLst>
          </pc:picChg>
          <pc:picChg chg="add mod">
            <ac:chgData name="Katharina Vahlenkamp" userId="084c5924-0a6d-4934-a6a0-265a543ef163" providerId="ADAL" clId="{77D55915-A48A-F74B-9C96-523A0078EA97}" dt="2024-10-07T07:51:46.825" v="33"/>
            <ac:picMkLst>
              <pc:docMk/>
              <pc:sldMasterMk cId="2117014740" sldId="2147483672"/>
              <pc:sldLayoutMk cId="3831923634" sldId="2147483698"/>
              <ac:picMk id="21" creationId="{B494EC67-1AAC-7A77-B33D-85F92C8F3ADD}"/>
            </ac:picMkLst>
          </pc:picChg>
          <pc:picChg chg="add mod">
            <ac:chgData name="Katharina Vahlenkamp" userId="084c5924-0a6d-4934-a6a0-265a543ef163" providerId="ADAL" clId="{77D55915-A48A-F74B-9C96-523A0078EA97}" dt="2024-10-07T07:51:46.825" v="33"/>
            <ac:picMkLst>
              <pc:docMk/>
              <pc:sldMasterMk cId="2117014740" sldId="2147483672"/>
              <pc:sldLayoutMk cId="3831923634" sldId="2147483698"/>
              <ac:picMk id="23" creationId="{5F810C60-C242-E995-AB09-ADE5A05B0A38}"/>
            </ac:picMkLst>
          </pc:picChg>
          <pc:picChg chg="add mod">
            <ac:chgData name="Katharina Vahlenkamp" userId="084c5924-0a6d-4934-a6a0-265a543ef163" providerId="ADAL" clId="{77D55915-A48A-F74B-9C96-523A0078EA97}" dt="2024-10-07T07:53:39.656" v="53" actId="1036"/>
            <ac:picMkLst>
              <pc:docMk/>
              <pc:sldMasterMk cId="2117014740" sldId="2147483672"/>
              <pc:sldLayoutMk cId="3831923634" sldId="2147483698"/>
              <ac:picMk id="25" creationId="{FC0E2AF9-7E16-D8B9-89EB-91A629F95CFB}"/>
            </ac:picMkLst>
          </pc:picChg>
          <pc:picChg chg="add mod">
            <ac:chgData name="Katharina Vahlenkamp" userId="084c5924-0a6d-4934-a6a0-265a543ef163" providerId="ADAL" clId="{77D55915-A48A-F74B-9C96-523A0078EA97}" dt="2024-10-07T07:54:39.558" v="62" actId="1035"/>
            <ac:picMkLst>
              <pc:docMk/>
              <pc:sldMasterMk cId="2117014740" sldId="2147483672"/>
              <pc:sldLayoutMk cId="3831923634" sldId="2147483698"/>
              <ac:picMk id="27" creationId="{3AE54AF9-5003-9C47-7631-2AA365F09639}"/>
            </ac:picMkLst>
          </pc:picChg>
          <pc:picChg chg="add del mod">
            <ac:chgData name="Katharina Vahlenkamp" userId="084c5924-0a6d-4934-a6a0-265a543ef163" providerId="ADAL" clId="{77D55915-A48A-F74B-9C96-523A0078EA97}" dt="2024-10-07T07:53:51.495" v="57" actId="478"/>
            <ac:picMkLst>
              <pc:docMk/>
              <pc:sldMasterMk cId="2117014740" sldId="2147483672"/>
              <pc:sldLayoutMk cId="3831923634" sldId="2147483698"/>
              <ac:picMk id="28" creationId="{079C64FA-C770-0D06-1F94-28D50C32DD81}"/>
            </ac:picMkLst>
          </pc:picChg>
          <pc:picChg chg="del">
            <ac:chgData name="Katharina Vahlenkamp" userId="084c5924-0a6d-4934-a6a0-265a543ef163" providerId="ADAL" clId="{77D55915-A48A-F74B-9C96-523A0078EA97}" dt="2024-10-07T07:47:57.655" v="3" actId="478"/>
            <ac:picMkLst>
              <pc:docMk/>
              <pc:sldMasterMk cId="2117014740" sldId="2147483672"/>
              <pc:sldLayoutMk cId="3831923634" sldId="2147483698"/>
              <ac:picMk id="36" creationId="{0127CFAB-A9B6-94B4-0BB0-9B95578D2A7A}"/>
            </ac:picMkLst>
          </pc:picChg>
        </pc:sldLayoutChg>
        <pc:sldLayoutChg chg="addSp delSp modSp mod setBg">
          <pc:chgData name="Katharina Vahlenkamp" userId="084c5924-0a6d-4934-a6a0-265a543ef163" providerId="ADAL" clId="{77D55915-A48A-F74B-9C96-523A0078EA97}" dt="2024-10-08T13:54:02.220" v="328"/>
          <pc:sldLayoutMkLst>
            <pc:docMk/>
            <pc:sldMasterMk cId="2117014740" sldId="2147483672"/>
            <pc:sldLayoutMk cId="984575650" sldId="2147483702"/>
          </pc:sldLayoutMkLst>
          <pc:spChg chg="mod">
            <ac:chgData name="Katharina Vahlenkamp" userId="084c5924-0a6d-4934-a6a0-265a543ef163" providerId="ADAL" clId="{77D55915-A48A-F74B-9C96-523A0078EA97}" dt="2024-10-07T08:19:58.068" v="307" actId="948"/>
            <ac:spMkLst>
              <pc:docMk/>
              <pc:sldMasterMk cId="2117014740" sldId="2147483672"/>
              <pc:sldLayoutMk cId="984575650" sldId="2147483702"/>
              <ac:spMk id="5" creationId="{A6252C8E-0EB4-4434-5B84-E712665A3787}"/>
            </ac:spMkLst>
          </pc:spChg>
          <pc:spChg chg="mod">
            <ac:chgData name="Katharina Vahlenkamp" userId="084c5924-0a6d-4934-a6a0-265a543ef163" providerId="ADAL" clId="{77D55915-A48A-F74B-9C96-523A0078EA97}" dt="2024-10-07T08:19:58.068" v="307" actId="948"/>
            <ac:spMkLst>
              <pc:docMk/>
              <pc:sldMasterMk cId="2117014740" sldId="2147483672"/>
              <pc:sldLayoutMk cId="984575650" sldId="2147483702"/>
              <ac:spMk id="6" creationId="{9AEF49A5-3FCA-38D1-EE1F-0C4A46413390}"/>
            </ac:spMkLst>
          </pc:spChg>
          <pc:spChg chg="mod">
            <ac:chgData name="Katharina Vahlenkamp" userId="084c5924-0a6d-4934-a6a0-265a543ef163" providerId="ADAL" clId="{77D55915-A48A-F74B-9C96-523A0078EA97}" dt="2024-10-07T08:19:58.068" v="307" actId="948"/>
            <ac:spMkLst>
              <pc:docMk/>
              <pc:sldMasterMk cId="2117014740" sldId="2147483672"/>
              <pc:sldLayoutMk cId="984575650" sldId="2147483702"/>
              <ac:spMk id="8" creationId="{14E4771A-174B-7234-E6E3-36D6A4878CD6}"/>
            </ac:spMkLst>
          </pc:spChg>
          <pc:picChg chg="add mod">
            <ac:chgData name="Katharina Vahlenkamp" userId="084c5924-0a6d-4934-a6a0-265a543ef163" providerId="ADAL" clId="{77D55915-A48A-F74B-9C96-523A0078EA97}" dt="2024-10-08T13:54:02.220" v="328"/>
            <ac:picMkLst>
              <pc:docMk/>
              <pc:sldMasterMk cId="2117014740" sldId="2147483672"/>
              <pc:sldLayoutMk cId="984575650" sldId="2147483702"/>
              <ac:picMk id="2" creationId="{8962DDD9-6470-F87C-00F5-50987CE10426}"/>
            </ac:picMkLst>
          </pc:picChg>
          <pc:picChg chg="del">
            <ac:chgData name="Katharina Vahlenkamp" userId="084c5924-0a6d-4934-a6a0-265a543ef163" providerId="ADAL" clId="{77D55915-A48A-F74B-9C96-523A0078EA97}" dt="2024-10-07T07:55:55.517" v="84" actId="478"/>
            <ac:picMkLst>
              <pc:docMk/>
              <pc:sldMasterMk cId="2117014740" sldId="2147483672"/>
              <pc:sldLayoutMk cId="984575650" sldId="2147483702"/>
              <ac:picMk id="2" creationId="{A711CFF4-978A-F229-00AD-1B0205C319D8}"/>
            </ac:picMkLst>
          </pc:picChg>
          <pc:picChg chg="del">
            <ac:chgData name="Katharina Vahlenkamp" userId="084c5924-0a6d-4934-a6a0-265a543ef163" providerId="ADAL" clId="{77D55915-A48A-F74B-9C96-523A0078EA97}" dt="2024-10-07T07:55:34.229" v="73" actId="478"/>
            <ac:picMkLst>
              <pc:docMk/>
              <pc:sldMasterMk cId="2117014740" sldId="2147483672"/>
              <pc:sldLayoutMk cId="984575650" sldId="2147483702"/>
              <ac:picMk id="7" creationId="{ACED21C6-4362-0F47-A661-307A1D1DCBC1}"/>
            </ac:picMkLst>
          </pc:picChg>
          <pc:picChg chg="add mod">
            <ac:chgData name="Katharina Vahlenkamp" userId="084c5924-0a6d-4934-a6a0-265a543ef163" providerId="ADAL" clId="{77D55915-A48A-F74B-9C96-523A0078EA97}" dt="2024-10-07T07:55:33.198" v="72" actId="167"/>
            <ac:picMkLst>
              <pc:docMk/>
              <pc:sldMasterMk cId="2117014740" sldId="2147483672"/>
              <pc:sldLayoutMk cId="984575650" sldId="2147483702"/>
              <ac:picMk id="9" creationId="{8F824DA5-4C9B-87BD-D8C1-5CA544182BED}"/>
            </ac:picMkLst>
          </pc:picChg>
          <pc:picChg chg="add mod">
            <ac:chgData name="Katharina Vahlenkamp" userId="084c5924-0a6d-4934-a6a0-265a543ef163" providerId="ADAL" clId="{77D55915-A48A-F74B-9C96-523A0078EA97}" dt="2024-10-07T07:55:54.404" v="83" actId="167"/>
            <ac:picMkLst>
              <pc:docMk/>
              <pc:sldMasterMk cId="2117014740" sldId="2147483672"/>
              <pc:sldLayoutMk cId="984575650" sldId="2147483702"/>
              <ac:picMk id="10" creationId="{B33B584A-4B07-D280-2E48-4CF4B185DB06}"/>
            </ac:picMkLst>
          </pc:pic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3B156442-34F3-C547-8FBE-FDCC5E176492}" type="datetimeFigureOut">
              <a:rPr lang="de-DE" smtClean="0"/>
              <a:pPr/>
              <a:t>09.09.25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42900" y="1143000"/>
            <a:ext cx="61722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B852AB2F-A035-354E-B58E-E4F44B8A66FB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24536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42900" y="1143000"/>
            <a:ext cx="61722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52AB2F-A035-354E-B58E-E4F44B8A66FB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8919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881" y="1662500"/>
            <a:ext cx="17270651" cy="3536633"/>
          </a:xfrm>
        </p:spPr>
        <p:txBody>
          <a:bodyPr anchor="b"/>
          <a:lstStyle>
            <a:lvl1pPr algn="ctr">
              <a:defRPr sz="13333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39802" y="5335519"/>
            <a:ext cx="15238810" cy="2452598"/>
          </a:xfrm>
        </p:spPr>
        <p:txBody>
          <a:bodyPr/>
          <a:lstStyle>
            <a:lvl1pPr marL="0" indent="0" algn="ctr">
              <a:buNone/>
              <a:defRPr sz="5333"/>
            </a:lvl1pPr>
            <a:lvl2pPr marL="1015944" indent="0" algn="ctr">
              <a:buNone/>
              <a:defRPr sz="4444"/>
            </a:lvl2pPr>
            <a:lvl3pPr marL="2031888" indent="0" algn="ctr">
              <a:buNone/>
              <a:defRPr sz="4000"/>
            </a:lvl3pPr>
            <a:lvl4pPr marL="3047832" indent="0" algn="ctr">
              <a:buNone/>
              <a:defRPr sz="3555"/>
            </a:lvl4pPr>
            <a:lvl5pPr marL="4063776" indent="0" algn="ctr">
              <a:buNone/>
              <a:defRPr sz="3555"/>
            </a:lvl5pPr>
            <a:lvl6pPr marL="5079721" indent="0" algn="ctr">
              <a:buNone/>
              <a:defRPr sz="3555"/>
            </a:lvl6pPr>
            <a:lvl7pPr marL="6095665" indent="0" algn="ctr">
              <a:buNone/>
              <a:defRPr sz="3555"/>
            </a:lvl7pPr>
            <a:lvl8pPr marL="7111609" indent="0" algn="ctr">
              <a:buNone/>
              <a:defRPr sz="3555"/>
            </a:lvl8pPr>
            <a:lvl9pPr marL="8127553" indent="0" algn="ctr">
              <a:buNone/>
              <a:defRPr sz="3555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160EA-3F2A-404E-9F9B-A99271B85363}" type="datetimeFigureOut">
              <a:rPr lang="de-DE" smtClean="0"/>
              <a:t>09.09.25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65C27-95DD-486F-9D0C-BB5B57C510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88348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61" userDrawn="1">
          <p15:clr>
            <a:srgbClr val="FBAE40"/>
          </p15:clr>
        </p15:guide>
        <p15:guide id="2" pos="12112" userDrawn="1">
          <p15:clr>
            <a:srgbClr val="FBAE40"/>
          </p15:clr>
        </p15:guide>
        <p15:guide id="3" pos="687" userDrawn="1">
          <p15:clr>
            <a:srgbClr val="FBAE40"/>
          </p15:clr>
        </p15:guide>
        <p15:guide id="4" orient="horz" pos="6055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ZWA gelb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B33B584A-4B07-D280-2E48-4CF4B185DB0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96106" y="9322529"/>
            <a:ext cx="6647127" cy="211042"/>
          </a:xfrm>
          <a:prstGeom prst="rect">
            <a:avLst/>
          </a:prstGeom>
        </p:spPr>
      </p:pic>
      <p:sp>
        <p:nvSpPr>
          <p:cNvPr id="24" name="Bildplatzhalter 34">
            <a:extLst>
              <a:ext uri="{FF2B5EF4-FFF2-40B4-BE49-F238E27FC236}">
                <a16:creationId xmlns:a16="http://schemas.microsoft.com/office/drawing/2014/main" id="{4A449B6B-BE6F-C0BE-0D1C-411BB0FC829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6266319" y="8506263"/>
            <a:ext cx="3455988" cy="792162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Hier Logo einfügen</a:t>
            </a:r>
          </a:p>
        </p:txBody>
      </p:sp>
      <p:pic>
        <p:nvPicPr>
          <p:cNvPr id="11" name="Grafik 10" descr="Ein Bild, das Text, Schrift, Kreis, Grafiken enthält.&#10;&#10;KI-generierte Inhalte können fehlerhaft sein.">
            <a:extLst>
              <a:ext uri="{FF2B5EF4-FFF2-40B4-BE49-F238E27FC236}">
                <a16:creationId xmlns:a16="http://schemas.microsoft.com/office/drawing/2014/main" id="{726A8AF1-0140-CD8B-55D0-0FFECEE7B9E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957" y="1180950"/>
            <a:ext cx="6105514" cy="6105514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5FB2D621-BA31-8A2A-C722-A097A8E40449}"/>
              </a:ext>
            </a:extLst>
          </p:cNvPr>
          <p:cNvSpPr txBox="1"/>
          <p:nvPr userDrawn="1"/>
        </p:nvSpPr>
        <p:spPr>
          <a:xfrm>
            <a:off x="8133103" y="4505511"/>
            <a:ext cx="102956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b="1" dirty="0"/>
              <a:t>Jetzt informieren und teilnehmen:</a:t>
            </a:r>
          </a:p>
          <a:p>
            <a:r>
              <a:rPr lang="de-DE" sz="4800" dirty="0" err="1"/>
              <a:t>zerowaste-aktionswochen.de</a:t>
            </a:r>
            <a:endParaRPr lang="de-DE" sz="4800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26374C58-16E9-13AF-EBA0-ED7446D5DB7F}"/>
              </a:ext>
            </a:extLst>
          </p:cNvPr>
          <p:cNvSpPr txBox="1"/>
          <p:nvPr userDrawn="1"/>
        </p:nvSpPr>
        <p:spPr>
          <a:xfrm>
            <a:off x="8133103" y="2682912"/>
            <a:ext cx="1049028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600" b="1" dirty="0"/>
              <a:t>WIR SIND DABEI!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15C3CF5B-7AD8-C854-F13E-F88E47967ED1}"/>
              </a:ext>
            </a:extLst>
          </p:cNvPr>
          <p:cNvSpPr txBox="1"/>
          <p:nvPr userDrawn="1"/>
        </p:nvSpPr>
        <p:spPr>
          <a:xfrm>
            <a:off x="796667" y="8467428"/>
            <a:ext cx="62645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03. bis 30. November</a:t>
            </a:r>
            <a:endParaRPr lang="de-DE" sz="4800" b="1" dirty="0"/>
          </a:p>
        </p:txBody>
      </p:sp>
    </p:spTree>
    <p:extLst>
      <p:ext uri="{BB962C8B-B14F-4D97-AF65-F5344CB8AC3E}">
        <p14:creationId xmlns:p14="http://schemas.microsoft.com/office/powerpoint/2010/main" val="9001656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476" userDrawn="1">
          <p15:clr>
            <a:srgbClr val="FBAE40"/>
          </p15:clr>
        </p15:guide>
        <p15:guide id="2" pos="12455">
          <p15:clr>
            <a:srgbClr val="FBAE40"/>
          </p15:clr>
        </p15:guide>
        <p15:guide id="3" orient="horz" pos="410" userDrawn="1">
          <p15:clr>
            <a:srgbClr val="FBAE40"/>
          </p15:clr>
        </p15:guide>
        <p15:guide id="4" orient="horz" pos="5944">
          <p15:clr>
            <a:srgbClr val="FBAE40"/>
          </p15:clr>
        </p15:guide>
        <p15:guide id="5" orient="horz" pos="5604" userDrawn="1">
          <p15:clr>
            <a:srgbClr val="FBAE40"/>
          </p15:clr>
        </p15:guide>
        <p15:guide id="7" pos="6921">
          <p15:clr>
            <a:srgbClr val="FBAE40"/>
          </p15:clr>
        </p15:guide>
        <p15:guide id="8" pos="4744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FC21D8D-310B-B6AC-3C2A-5700AC8C9D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611" y="540844"/>
            <a:ext cx="17524631" cy="150820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F98ACA2-E3A4-E38A-66F2-D4E326F8BF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9611" y="2309520"/>
            <a:ext cx="17524631" cy="6578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F3D227DC-1DCA-518F-2512-BF71854E8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52844" y="9068937"/>
            <a:ext cx="6857464" cy="5408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34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5E5890D-4B47-A895-2665-71E611571B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9613" y="9068937"/>
            <a:ext cx="2633233" cy="5408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34">
                <a:solidFill>
                  <a:schemeClr val="accent2"/>
                </a:solidFill>
              </a:defRPr>
            </a:lvl1pPr>
          </a:lstStyle>
          <a:p>
            <a:fld id="{16C160EA-3F2A-404E-9F9B-A99271B85363}" type="datetimeFigureOut">
              <a:rPr lang="de-DE" smtClean="0"/>
              <a:t>09.09.25</a:t>
            </a:fld>
            <a:endParaRPr lang="de-DE"/>
          </a:p>
        </p:txBody>
      </p:sp>
      <p:sp>
        <p:nvSpPr>
          <p:cNvPr id="10" name="Foliennummernplatzhalter 3">
            <a:extLst>
              <a:ext uri="{FF2B5EF4-FFF2-40B4-BE49-F238E27FC236}">
                <a16:creationId xmlns:a16="http://schemas.microsoft.com/office/drawing/2014/main" id="{27EDE119-DF81-3960-992F-DBC1D9BC2E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8448738" y="8764023"/>
            <a:ext cx="1452067" cy="478238"/>
          </a:xfrm>
          <a:prstGeom prst="rect">
            <a:avLst/>
          </a:prstGeom>
        </p:spPr>
        <p:txBody>
          <a:bodyPr anchor="ctr"/>
          <a:lstStyle>
            <a:lvl1pPr algn="ctr">
              <a:defRPr sz="1667">
                <a:solidFill>
                  <a:schemeClr val="bg1"/>
                </a:solidFill>
              </a:defRPr>
            </a:lvl1pPr>
          </a:lstStyle>
          <a:p>
            <a:fld id="{05265C27-95DD-486F-9D0C-BB5B57C510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7014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706" r:id="rId2"/>
  </p:sldLayoutIdLst>
  <p:txStyles>
    <p:titleStyle>
      <a:lvl1pPr algn="l" defTabSz="1523878" rtl="0" eaLnBrk="1" latinLnBrk="0" hangingPunct="1">
        <a:lnSpc>
          <a:spcPct val="90000"/>
        </a:lnSpc>
        <a:spcBef>
          <a:spcPct val="0"/>
        </a:spcBef>
        <a:buNone/>
        <a:defRPr sz="7333" b="1" i="0" kern="1200" cap="all" spc="0" baseline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80969" indent="-380969" algn="l" defTabSz="1523878" rtl="0" eaLnBrk="1" latinLnBrk="0" hangingPunct="1">
        <a:lnSpc>
          <a:spcPct val="100000"/>
        </a:lnSpc>
        <a:spcBef>
          <a:spcPts val="1667"/>
        </a:spcBef>
        <a:buClr>
          <a:srgbClr val="FF6B00"/>
        </a:buClr>
        <a:buSzPct val="110000"/>
        <a:buFont typeface="Arial" panose="020B0604020202020204" pitchFamily="34" charset="0"/>
        <a:buChar char="•"/>
        <a:defRPr sz="3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899928" indent="-380969" algn="l" defTabSz="1523878" rtl="0" eaLnBrk="1" latinLnBrk="0" hangingPunct="1">
        <a:lnSpc>
          <a:spcPct val="100000"/>
        </a:lnSpc>
        <a:spcBef>
          <a:spcPts val="1667"/>
        </a:spcBef>
        <a:buClr>
          <a:srgbClr val="FF6B00"/>
        </a:buClr>
        <a:buSzPct val="110000"/>
        <a:buFont typeface="Arial" panose="020B0604020202020204" pitchFamily="34" charset="0"/>
        <a:buChar char="•"/>
        <a:defRPr sz="2667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499880" indent="-380969" algn="l" defTabSz="1523878" rtl="0" eaLnBrk="1" latinLnBrk="0" hangingPunct="1">
        <a:lnSpc>
          <a:spcPct val="100000"/>
        </a:lnSpc>
        <a:spcBef>
          <a:spcPts val="1667"/>
        </a:spcBef>
        <a:buClr>
          <a:srgbClr val="FF6B00"/>
        </a:buClr>
        <a:buSzPct val="110000"/>
        <a:buFont typeface="Arial" panose="020B0604020202020204" pitchFamily="34" charset="0"/>
        <a:buChar char="•"/>
        <a:defRPr sz="2333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2099833" indent="-380969" algn="l" defTabSz="1523878" rtl="0" eaLnBrk="1" latinLnBrk="0" hangingPunct="1">
        <a:lnSpc>
          <a:spcPct val="100000"/>
        </a:lnSpc>
        <a:spcBef>
          <a:spcPts val="1667"/>
        </a:spcBef>
        <a:buClr>
          <a:srgbClr val="FF6B00"/>
        </a:buClr>
        <a:buSzPct val="110000"/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318815" indent="0" algn="l" defTabSz="1523878" rtl="0" eaLnBrk="1" latinLnBrk="0" hangingPunct="1">
        <a:lnSpc>
          <a:spcPct val="125000"/>
        </a:lnSpc>
        <a:spcBef>
          <a:spcPts val="0"/>
        </a:spcBef>
        <a:buClr>
          <a:srgbClr val="FF6B00"/>
        </a:buClr>
        <a:buSzPct val="110000"/>
        <a:buFont typeface="Arial" panose="020B0604020202020204" pitchFamily="34" charset="0"/>
        <a:buNone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4190664" indent="-380969" algn="l" defTabSz="1523878" rtl="0" eaLnBrk="1" latinLnBrk="0" hangingPunct="1">
        <a:lnSpc>
          <a:spcPct val="90000"/>
        </a:lnSpc>
        <a:spcBef>
          <a:spcPts val="834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952605" indent="-380969" algn="l" defTabSz="1523878" rtl="0" eaLnBrk="1" latinLnBrk="0" hangingPunct="1">
        <a:lnSpc>
          <a:spcPct val="90000"/>
        </a:lnSpc>
        <a:spcBef>
          <a:spcPts val="834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542" indent="-380969" algn="l" defTabSz="1523878" rtl="0" eaLnBrk="1" latinLnBrk="0" hangingPunct="1">
        <a:lnSpc>
          <a:spcPct val="90000"/>
        </a:lnSpc>
        <a:spcBef>
          <a:spcPts val="834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476482" indent="-380969" algn="l" defTabSz="1523878" rtl="0" eaLnBrk="1" latinLnBrk="0" hangingPunct="1">
        <a:lnSpc>
          <a:spcPct val="90000"/>
        </a:lnSpc>
        <a:spcBef>
          <a:spcPts val="834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523878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61940" algn="l" defTabSz="1523878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878" algn="l" defTabSz="1523878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285818" algn="l" defTabSz="1523878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47755" algn="l" defTabSz="1523878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809696" algn="l" defTabSz="1523878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571633" algn="l" defTabSz="1523878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333573" algn="l" defTabSz="1523878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095514" algn="l" defTabSz="1523878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99" userDrawn="1">
          <p15:clr>
            <a:srgbClr val="F26B43"/>
          </p15:clr>
        </p15:guide>
        <p15:guide id="2" pos="63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6">
            <a:extLst>
              <a:ext uri="{FF2B5EF4-FFF2-40B4-BE49-F238E27FC236}">
                <a16:creationId xmlns:a16="http://schemas.microsoft.com/office/drawing/2014/main" id="{5F24AB5E-F642-A1C8-7DF0-41F4D040069C}"/>
              </a:ext>
            </a:extLst>
          </p:cNvPr>
          <p:cNvSpPr txBox="1">
            <a:spLocks/>
          </p:cNvSpPr>
          <p:nvPr/>
        </p:nvSpPr>
        <p:spPr>
          <a:xfrm>
            <a:off x="708991" y="840697"/>
            <a:ext cx="14099829" cy="1094994"/>
          </a:xfrm>
          <a:prstGeom prst="rect">
            <a:avLst/>
          </a:prstGeom>
        </p:spPr>
        <p:txBody>
          <a:bodyPr vert="horz" lIns="91441" tIns="45720" rIns="91441" bIns="45720" rtlCol="0" anchor="t">
            <a:noAutofit/>
          </a:bodyPr>
          <a:lstStyle>
            <a:lvl1pPr algn="ctr" defTabSz="102867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9000" b="1" i="0" kern="1200" cap="all" spc="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de-DE" sz="7200" cap="none" dirty="0"/>
              <a:t>So Vorlage verwenden:</a:t>
            </a:r>
          </a:p>
        </p:txBody>
      </p:sp>
      <p:sp>
        <p:nvSpPr>
          <p:cNvPr id="4" name="Titel 6">
            <a:extLst>
              <a:ext uri="{FF2B5EF4-FFF2-40B4-BE49-F238E27FC236}">
                <a16:creationId xmlns:a16="http://schemas.microsoft.com/office/drawing/2014/main" id="{88397B6B-2CB9-ADBB-7E2C-B98225CC0FB9}"/>
              </a:ext>
            </a:extLst>
          </p:cNvPr>
          <p:cNvSpPr txBox="1">
            <a:spLocks/>
          </p:cNvSpPr>
          <p:nvPr/>
        </p:nvSpPr>
        <p:spPr>
          <a:xfrm>
            <a:off x="1000106" y="3817295"/>
            <a:ext cx="8849287" cy="3725144"/>
          </a:xfrm>
          <a:prstGeom prst="rect">
            <a:avLst/>
          </a:prstGeom>
        </p:spPr>
        <p:txBody>
          <a:bodyPr vert="horz" lIns="162549" tIns="81275" rIns="162549" bIns="81275" rtlCol="0" anchor="t">
            <a:normAutofit lnSpcReduction="10000"/>
          </a:bodyPr>
          <a:lstStyle>
            <a:lvl1pPr algn="ctr" defTabSz="102867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9000" b="1" i="0" kern="1200" cap="all" spc="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514350" indent="-514350" algn="l">
              <a:lnSpc>
                <a:spcPct val="100000"/>
              </a:lnSpc>
              <a:buFont typeface="+mj-lt"/>
              <a:buAutoNum type="arabicPeriod"/>
            </a:pPr>
            <a:r>
              <a:rPr lang="de-DE" sz="3200" cap="none" dirty="0"/>
              <a:t>Eigenes Logo einfügen:</a:t>
            </a:r>
          </a:p>
          <a:p>
            <a:pPr algn="l">
              <a:lnSpc>
                <a:spcPct val="100000"/>
              </a:lnSpc>
            </a:pPr>
            <a:r>
              <a:rPr lang="de-DE" sz="2400" b="0" cap="none" dirty="0"/>
              <a:t>	Feld „Hier Logo einfügen“ anklicken, </a:t>
            </a:r>
            <a:br>
              <a:rPr lang="de-DE" sz="2400" b="0" cap="none" dirty="0"/>
            </a:br>
            <a:r>
              <a:rPr lang="de-DE" sz="2400" b="0" cap="none" dirty="0"/>
              <a:t>	Logo einfügen und anpassen.</a:t>
            </a:r>
          </a:p>
          <a:p>
            <a:pPr algn="l">
              <a:lnSpc>
                <a:spcPct val="100000"/>
              </a:lnSpc>
            </a:pPr>
            <a:endParaRPr lang="de-DE" sz="2400" b="0" cap="none" dirty="0"/>
          </a:p>
          <a:p>
            <a:pPr lvl="0" algn="l" defTabSz="914377">
              <a:lnSpc>
                <a:spcPct val="100000"/>
              </a:lnSpc>
              <a:spcBef>
                <a:spcPts val="0"/>
              </a:spcBef>
              <a:defRPr/>
            </a:pPr>
            <a:r>
              <a:rPr lang="de-DE" sz="2400" cap="none" dirty="0">
                <a:solidFill>
                  <a:srgbClr val="000000"/>
                </a:solidFill>
                <a:latin typeface="Arial" panose="020B0604020202020204"/>
              </a:rPr>
              <a:t>Tipp:</a:t>
            </a:r>
          </a:p>
          <a:p>
            <a:pPr lvl="0" algn="l" defTabSz="914377">
              <a:lnSpc>
                <a:spcPct val="100000"/>
              </a:lnSpc>
              <a:spcBef>
                <a:spcPts val="0"/>
              </a:spcBef>
              <a:defRPr/>
            </a:pPr>
            <a:r>
              <a:rPr lang="de-DE" sz="2400" b="0" cap="none" dirty="0">
                <a:solidFill>
                  <a:srgbClr val="000000"/>
                </a:solidFill>
                <a:latin typeface="Arial" panose="020B0604020202020204"/>
              </a:rPr>
              <a:t>Falls dein Logo abgeschnitten wird, kannst du es mit dem Zuschneiden-Tool anpassen.</a:t>
            </a:r>
            <a:br>
              <a:rPr lang="de-DE" sz="2400" b="0" cap="none" dirty="0">
                <a:solidFill>
                  <a:srgbClr val="000000"/>
                </a:solidFill>
                <a:latin typeface="Arial" panose="020B0604020202020204"/>
              </a:rPr>
            </a:br>
            <a:r>
              <a:rPr lang="de-DE" sz="2400" cap="none" dirty="0">
                <a:solidFill>
                  <a:srgbClr val="000000"/>
                </a:solidFill>
                <a:latin typeface="Arial" panose="020B0604020202020204"/>
              </a:rPr>
              <a:t>Zuschneiden</a:t>
            </a:r>
            <a:r>
              <a:rPr lang="de-DE" sz="2400" b="0" cap="none" dirty="0">
                <a:solidFill>
                  <a:srgbClr val="000000"/>
                </a:solidFill>
                <a:latin typeface="Arial" panose="020B0604020202020204"/>
              </a:rPr>
              <a:t>: Logo anklicken → Bildformat → Zuschneiden.</a:t>
            </a:r>
          </a:p>
          <a:p>
            <a:pPr algn="l">
              <a:lnSpc>
                <a:spcPct val="100000"/>
              </a:lnSpc>
            </a:pPr>
            <a:endParaRPr lang="de-DE" sz="2400" b="0" cap="none" dirty="0"/>
          </a:p>
          <a:p>
            <a:pPr algn="l">
              <a:lnSpc>
                <a:spcPct val="100000"/>
              </a:lnSpc>
            </a:pPr>
            <a:r>
              <a:rPr lang="de-DE" sz="2400" b="0" cap="none" dirty="0"/>
              <a:t>	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2EB2B3C8-BC8A-97A6-1276-6395A0A27737}"/>
              </a:ext>
            </a:extLst>
          </p:cNvPr>
          <p:cNvSpPr txBox="1"/>
          <p:nvPr/>
        </p:nvSpPr>
        <p:spPr>
          <a:xfrm>
            <a:off x="10159206" y="3710097"/>
            <a:ext cx="8606118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marR="0" lvl="0" indent="-51435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2"/>
              <a:tabLst/>
              <a:defRPr/>
            </a:pPr>
            <a:r>
              <a:rPr kumimoji="0" lang="de-DE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Speichern/Exportieren:</a:t>
            </a: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	Datei &gt; Exportieren → als </a:t>
            </a: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PNG/JPEG 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speichern</a:t>
            </a:r>
            <a:b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	Empfohlene Größe: </a:t>
            </a: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1600 x 800 Pixel.</a:t>
            </a: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22298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AA5E5FBD-A372-ED91-385E-5F7BEF526C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0441898"/>
      </p:ext>
    </p:extLst>
  </p:cSld>
  <p:clrMapOvr>
    <a:masterClrMapping/>
  </p:clrMapOvr>
</p:sld>
</file>

<file path=ppt/theme/theme1.xml><?xml version="1.0" encoding="utf-8"?>
<a:theme xmlns:a="http://schemas.openxmlformats.org/drawingml/2006/main" name="Design_ZWA">
  <a:themeElements>
    <a:clrScheme name="Benutzerdefiniert 8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CCCCCC"/>
      </a:accent1>
      <a:accent2>
        <a:srgbClr val="FF6B00"/>
      </a:accent2>
      <a:accent3>
        <a:srgbClr val="8BC622"/>
      </a:accent3>
      <a:accent4>
        <a:srgbClr val="FFE100"/>
      </a:accent4>
      <a:accent5>
        <a:srgbClr val="1ECDB2"/>
      </a:accent5>
      <a:accent6>
        <a:srgbClr val="006D33"/>
      </a:accent6>
      <a:hlink>
        <a:srgbClr val="FE6A00"/>
      </a:hlink>
      <a:folHlink>
        <a:srgbClr val="FE6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sign_ZWA" id="{EBD055A6-6BFE-444E-8D6D-6D087FBFD6EE}" vid="{C9B4962C-E867-42C6-87DD-52476182A2D6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b8d442c-d2ad-4f20-a506-0f81e752a593">
      <Terms xmlns="http://schemas.microsoft.com/office/infopath/2007/PartnerControls"/>
    </lcf76f155ced4ddcb4097134ff3c332f>
    <TaxCatchAll xmlns="f3e5fc76-1cf6-4313-b983-e2eaacb850d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42CC960CFEC6541B192F501760DFD4A" ma:contentTypeVersion="16" ma:contentTypeDescription="Ein neues Dokument erstellen." ma:contentTypeScope="" ma:versionID="d243c2b77341eb4d48298d6d84ced3c5">
  <xsd:schema xmlns:xsd="http://www.w3.org/2001/XMLSchema" xmlns:xs="http://www.w3.org/2001/XMLSchema" xmlns:p="http://schemas.microsoft.com/office/2006/metadata/properties" xmlns:ns2="3b8d442c-d2ad-4f20-a506-0f81e752a593" xmlns:ns3="f3e5fc76-1cf6-4313-b983-e2eaacb850d5" targetNamespace="http://schemas.microsoft.com/office/2006/metadata/properties" ma:root="true" ma:fieldsID="f86f8e3ffb6120e8c144d3b590a6e4bd" ns2:_="" ns3:_="">
    <xsd:import namespace="3b8d442c-d2ad-4f20-a506-0f81e752a593"/>
    <xsd:import namespace="f3e5fc76-1cf6-4313-b983-e2eaacb850d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b8d442c-d2ad-4f20-a506-0f81e752a5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Bildmarkierungen" ma:readOnly="false" ma:fieldId="{5cf76f15-5ced-4ddc-b409-7134ff3c332f}" ma:taxonomyMulti="true" ma:sspId="fb5d8214-0303-45a2-9239-1d6594571be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e5fc76-1cf6-4313-b983-e2eaacb850d5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f8eff311-c9ca-4630-865a-72d6f69bcc2f}" ma:internalName="TaxCatchAll" ma:showField="CatchAllData" ma:web="f3e5fc76-1cf6-4313-b983-e2eaacb850d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E26FC1D-1A88-4A8B-A81A-447420C2AB29}">
  <ds:schemaRefs>
    <ds:schemaRef ds:uri="http://schemas.microsoft.com/office/2006/documentManagement/types"/>
    <ds:schemaRef ds:uri="http://schemas.openxmlformats.org/package/2006/metadata/core-properties"/>
    <ds:schemaRef ds:uri="f3e5fc76-1cf6-4313-b983-e2eaacb850d5"/>
    <ds:schemaRef ds:uri="http://purl.org/dc/dcmitype/"/>
    <ds:schemaRef ds:uri="http://www.w3.org/XML/1998/namespace"/>
    <ds:schemaRef ds:uri="3b8d442c-d2ad-4f20-a506-0f81e752a593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8B60FD80-E82E-4BB9-A8F7-C75658821C7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b8d442c-d2ad-4f20-a506-0f81e752a593"/>
    <ds:schemaRef ds:uri="f3e5fc76-1cf6-4313-b983-e2eaacb850d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0ACAE00-3725-4FE0-9420-B181046B28B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76</Words>
  <Application>Microsoft Macintosh PowerPoint</Application>
  <PresentationFormat>Benutzerdefiniert</PresentationFormat>
  <Paragraphs>11</Paragraphs>
  <Slides>2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4" baseType="lpstr">
      <vt:lpstr>Arial</vt:lpstr>
      <vt:lpstr>Design_ZWA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Mussgnug, Julia</dc:creator>
  <cp:lastModifiedBy>Yuna Fleig</cp:lastModifiedBy>
  <cp:revision>58</cp:revision>
  <dcterms:created xsi:type="dcterms:W3CDTF">2023-11-22T19:05:06Z</dcterms:created>
  <dcterms:modified xsi:type="dcterms:W3CDTF">2025-09-09T10:19:52Z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152e092b-731d-4a2c-bba8-2907bd6164c6_Enabled">
    <vt:lpwstr>true</vt:lpwstr>
  </property>
  <property fmtid="{D5CDD505-2E9C-101B-9397-08002B2CF9AE}" pid="3" name="MSIP_Label_152e092b-731d-4a2c-bba8-2907bd6164c6_SetDate">
    <vt:lpwstr>2023-11-22T19:06:24Z</vt:lpwstr>
  </property>
  <property fmtid="{D5CDD505-2E9C-101B-9397-08002B2CF9AE}" pid="4" name="MSIP_Label_152e092b-731d-4a2c-bba8-2907bd6164c6_Method">
    <vt:lpwstr>Privileged</vt:lpwstr>
  </property>
  <property fmtid="{D5CDD505-2E9C-101B-9397-08002B2CF9AE}" pid="5" name="MSIP_Label_152e092b-731d-4a2c-bba8-2907bd6164c6_Name">
    <vt:lpwstr>Öffentlich</vt:lpwstr>
  </property>
  <property fmtid="{D5CDD505-2E9C-101B-9397-08002B2CF9AE}" pid="6" name="MSIP_Label_152e092b-731d-4a2c-bba8-2907bd6164c6_SiteId">
    <vt:lpwstr>37c059c2-3c17-48c4-8529-937c6c44c1e9</vt:lpwstr>
  </property>
  <property fmtid="{D5CDD505-2E9C-101B-9397-08002B2CF9AE}" pid="7" name="MSIP_Label_152e092b-731d-4a2c-bba8-2907bd6164c6_ActionId">
    <vt:lpwstr>23d1ddd2-f3f9-41f5-bcd9-8abea9146694</vt:lpwstr>
  </property>
  <property fmtid="{D5CDD505-2E9C-101B-9397-08002B2CF9AE}" pid="8" name="MSIP_Label_152e092b-731d-4a2c-bba8-2907bd6164c6_ContentBits">
    <vt:lpwstr>0</vt:lpwstr>
  </property>
  <property fmtid="{D5CDD505-2E9C-101B-9397-08002B2CF9AE}" pid="9" name="ContentTypeId">
    <vt:lpwstr>0x0101007C250E9488539B4EB0DE0DDA8AE1FC30</vt:lpwstr>
  </property>
  <property fmtid="{D5CDD505-2E9C-101B-9397-08002B2CF9AE}" pid="10" name="MediaServiceImageTags">
    <vt:lpwstr/>
  </property>
</Properties>
</file>