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notesMasterIdLst>
    <p:notesMasterId r:id="rId7"/>
  </p:notesMasterIdLst>
  <p:sldIdLst>
    <p:sldId id="268" r:id="rId5"/>
    <p:sldId id="269" r:id="rId6"/>
  </p:sldIdLst>
  <p:sldSz cx="10296525" cy="12852400"/>
  <p:notesSz cx="6858000" cy="9144000"/>
  <p:defaultTextStyle>
    <a:defPPr>
      <a:defRPr lang="de-DE"/>
    </a:defPPr>
    <a:lvl1pPr marL="0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385776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771551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157327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1543103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1928879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2314654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2700430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3086206" algn="l" defTabSz="771551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8"/>
    <p:restoredTop sz="94795"/>
  </p:normalViewPr>
  <p:slideViewPr>
    <p:cSldViewPr snapToGrid="0">
      <p:cViewPr varScale="1">
        <p:scale>
          <a:sx n="64" d="100"/>
          <a:sy n="64" d="100"/>
        </p:scale>
        <p:origin x="27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3B156442-34F3-C547-8FBE-FDCC5E176492}" type="datetimeFigureOut">
              <a:rPr lang="de-DE" smtClean="0"/>
              <a:pPr/>
              <a:t>08.09.25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2338" y="1143000"/>
            <a:ext cx="2473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B852AB2F-A035-354E-B58E-E4F44B8A66F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5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1571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85785" algn="l" defTabSz="771571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771571" algn="l" defTabSz="771571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157356" algn="l" defTabSz="771571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543141" algn="l" defTabSz="771571" rtl="0" eaLnBrk="1" latinLnBrk="0" hangingPunct="1">
      <a:defRPr sz="1013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928927" algn="l" defTabSz="77157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2314712" algn="l" defTabSz="77157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2700498" algn="l" defTabSz="77157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3086283" algn="l" defTabSz="771571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6E57A-9EB4-9F25-B0B3-270C59FD8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DC821E3-A007-4EFD-DF27-5E8BB63291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92338" y="1143000"/>
            <a:ext cx="2473325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4C05E54-248E-ADAF-2570-00C05B71EE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E121C1F-4169-52E0-19CC-7744BBC5D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AB2F-A035-354E-B58E-E4F44B8A66F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41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240" y="2103392"/>
            <a:ext cx="8752046" cy="4474539"/>
          </a:xfrm>
        </p:spPr>
        <p:txBody>
          <a:bodyPr anchor="b"/>
          <a:lstStyle>
            <a:lvl1pPr algn="ctr">
              <a:defRPr sz="6756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066" y="6750486"/>
            <a:ext cx="7722394" cy="3103021"/>
          </a:xfrm>
        </p:spPr>
        <p:txBody>
          <a:bodyPr/>
          <a:lstStyle>
            <a:lvl1pPr marL="0" indent="0" algn="ctr">
              <a:buNone/>
              <a:defRPr sz="2703"/>
            </a:lvl1pPr>
            <a:lvl2pPr marL="514830" indent="0" algn="ctr">
              <a:buNone/>
              <a:defRPr sz="2252"/>
            </a:lvl2pPr>
            <a:lvl3pPr marL="1029660" indent="0" algn="ctr">
              <a:buNone/>
              <a:defRPr sz="2027"/>
            </a:lvl3pPr>
            <a:lvl4pPr marL="1544490" indent="0" algn="ctr">
              <a:buNone/>
              <a:defRPr sz="1802"/>
            </a:lvl4pPr>
            <a:lvl5pPr marL="2059320" indent="0" algn="ctr">
              <a:buNone/>
              <a:defRPr sz="1802"/>
            </a:lvl5pPr>
            <a:lvl6pPr marL="2574150" indent="0" algn="ctr">
              <a:buNone/>
              <a:defRPr sz="1802"/>
            </a:lvl6pPr>
            <a:lvl7pPr marL="3088980" indent="0" algn="ctr">
              <a:buNone/>
              <a:defRPr sz="1802"/>
            </a:lvl7pPr>
            <a:lvl8pPr marL="3603810" indent="0" algn="ctr">
              <a:buNone/>
              <a:defRPr sz="1802"/>
            </a:lvl8pPr>
            <a:lvl9pPr marL="4118640" indent="0" algn="ctr">
              <a:buNone/>
              <a:defRPr sz="1802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88348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56" userDrawn="1">
          <p15:clr>
            <a:srgbClr val="FBAE40"/>
          </p15:clr>
        </p15:guide>
        <p15:guide id="2" pos="6138" userDrawn="1">
          <p15:clr>
            <a:srgbClr val="FBAE40"/>
          </p15:clr>
        </p15:guide>
        <p15:guide id="3" pos="348" userDrawn="1">
          <p15:clr>
            <a:srgbClr val="FBAE40"/>
          </p15:clr>
        </p15:guide>
        <p15:guide id="4" orient="horz" pos="766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ZWA türkis - brei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55680D3C-E5CF-79F0-DF2C-2EC924D69E36}"/>
              </a:ext>
            </a:extLst>
          </p:cNvPr>
          <p:cNvSpPr txBox="1"/>
          <p:nvPr userDrawn="1"/>
        </p:nvSpPr>
        <p:spPr>
          <a:xfrm>
            <a:off x="333071" y="690563"/>
            <a:ext cx="96303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b="1" dirty="0"/>
              <a:t>WIR SIND DABEI!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2F42C74-1F64-4250-993C-1016BB16E27C}"/>
              </a:ext>
            </a:extLst>
          </p:cNvPr>
          <p:cNvSpPr txBox="1"/>
          <p:nvPr userDrawn="1"/>
        </p:nvSpPr>
        <p:spPr>
          <a:xfrm>
            <a:off x="-187233" y="9190213"/>
            <a:ext cx="10809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de-DE" sz="4000" b="1" dirty="0"/>
              <a:t>Jetzt informieren und teilnehmen: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4000" b="0" dirty="0" err="1"/>
              <a:t>zerowaste-aktionswochen.de</a:t>
            </a:r>
            <a:endParaRPr lang="de-DE" sz="4000" b="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0EF9150-767E-FC0B-339D-3483554EE831}"/>
              </a:ext>
            </a:extLst>
          </p:cNvPr>
          <p:cNvSpPr txBox="1"/>
          <p:nvPr userDrawn="1"/>
        </p:nvSpPr>
        <p:spPr>
          <a:xfrm>
            <a:off x="1" y="7786663"/>
            <a:ext cx="10240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/>
              <a:t>03. bis 30. November</a:t>
            </a:r>
          </a:p>
        </p:txBody>
      </p:sp>
      <p:pic>
        <p:nvPicPr>
          <p:cNvPr id="3" name="Grafik 2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880B9066-D9C3-EA96-7C6B-73483474D4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980" y="2030477"/>
            <a:ext cx="5601316" cy="560131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DF59E76-A379-DB66-0D07-CF30232D49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30129" y="8494549"/>
            <a:ext cx="5468167" cy="2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05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8">
          <p15:clr>
            <a:srgbClr val="FBAE40"/>
          </p15:clr>
        </p15:guide>
        <p15:guide id="2" pos="6138">
          <p15:clr>
            <a:srgbClr val="FBAE40"/>
          </p15:clr>
        </p15:guide>
        <p15:guide id="3" orient="horz" pos="435">
          <p15:clr>
            <a:srgbClr val="FBAE40"/>
          </p15:clr>
        </p15:guide>
        <p15:guide id="4" orient="horz" pos="7640">
          <p15:clr>
            <a:srgbClr val="FBAE40"/>
          </p15:clr>
        </p15:guide>
        <p15:guide id="5" orient="horz" pos="6874">
          <p15:clr>
            <a:srgbClr val="FBAE40"/>
          </p15:clr>
        </p15:guide>
        <p15:guide id="7" pos="24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C21D8D-310B-B6AC-3C2A-5700AC8C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69" y="684274"/>
            <a:ext cx="8880753" cy="19081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98ACA2-E3A4-E38A-66F2-D4E326F8B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669" y="2921999"/>
            <a:ext cx="8880753" cy="8322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3D227DC-1DCA-518F-2512-BF71854E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9081" y="11473997"/>
            <a:ext cx="3475077" cy="6842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29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5E5890D-4B47-A895-2665-71E61157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4670" y="11473997"/>
            <a:ext cx="1334413" cy="6842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29">
                <a:solidFill>
                  <a:schemeClr val="accent2"/>
                </a:solidFill>
              </a:defRPr>
            </a:lvl1pPr>
          </a:lstStyle>
          <a:p>
            <a:fld id="{16C160EA-3F2A-404E-9F9B-A99271B85363}" type="datetimeFigureOut">
              <a:rPr lang="de-DE" smtClean="0"/>
              <a:t>08.09.25</a:t>
            </a:fld>
            <a:endParaRPr lang="de-DE"/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27EDE119-DF81-3960-992F-DBC1D9BC2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9052" y="11088221"/>
            <a:ext cx="735847" cy="605065"/>
          </a:xfrm>
          <a:prstGeom prst="rect">
            <a:avLst/>
          </a:prstGeom>
        </p:spPr>
        <p:txBody>
          <a:bodyPr anchor="ctr"/>
          <a:lstStyle>
            <a:lvl1pPr algn="ctr">
              <a:defRPr sz="845">
                <a:solidFill>
                  <a:schemeClr val="bg1"/>
                </a:solidFill>
              </a:defRPr>
            </a:lvl1pPr>
          </a:lstStyle>
          <a:p>
            <a:fld id="{05265C27-95DD-486F-9D0C-BB5B57C510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01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9" r:id="rId2"/>
  </p:sldLayoutIdLst>
  <p:txStyles>
    <p:titleStyle>
      <a:lvl1pPr algn="l" defTabSz="772226" rtl="0" eaLnBrk="1" latinLnBrk="0" hangingPunct="1">
        <a:lnSpc>
          <a:spcPct val="90000"/>
        </a:lnSpc>
        <a:spcBef>
          <a:spcPct val="0"/>
        </a:spcBef>
        <a:buNone/>
        <a:defRPr sz="3716" b="1" i="0" kern="1200" cap="all" spc="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93056" indent="-193056" algn="l" defTabSz="772226" rtl="0" eaLnBrk="1" latinLnBrk="0" hangingPunct="1">
        <a:lnSpc>
          <a:spcPct val="100000"/>
        </a:lnSpc>
        <a:spcBef>
          <a:spcPts val="845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152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6039" indent="-193056" algn="l" defTabSz="772226" rtl="0" eaLnBrk="1" latinLnBrk="0" hangingPunct="1">
        <a:lnSpc>
          <a:spcPct val="100000"/>
        </a:lnSpc>
        <a:spcBef>
          <a:spcPts val="845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1351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60065" indent="-193056" algn="l" defTabSz="772226" rtl="0" eaLnBrk="1" latinLnBrk="0" hangingPunct="1">
        <a:lnSpc>
          <a:spcPct val="100000"/>
        </a:lnSpc>
        <a:spcBef>
          <a:spcPts val="845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1182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64091" indent="-193056" algn="l" defTabSz="772226" rtl="0" eaLnBrk="1" latinLnBrk="0" hangingPunct="1">
        <a:lnSpc>
          <a:spcPct val="100000"/>
        </a:lnSpc>
        <a:spcBef>
          <a:spcPts val="845"/>
        </a:spcBef>
        <a:buClr>
          <a:srgbClr val="FF6B00"/>
        </a:buClr>
        <a:buSzPct val="110000"/>
        <a:buFont typeface="Arial" panose="020B0604020202020204" pitchFamily="34" charset="0"/>
        <a:buChar char="•"/>
        <a:defRPr sz="101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75060" indent="0" algn="l" defTabSz="772226" rtl="0" eaLnBrk="1" latinLnBrk="0" hangingPunct="1">
        <a:lnSpc>
          <a:spcPct val="125000"/>
        </a:lnSpc>
        <a:spcBef>
          <a:spcPts val="0"/>
        </a:spcBef>
        <a:buClr>
          <a:srgbClr val="FF6B00"/>
        </a:buClr>
        <a:buSzPct val="110000"/>
        <a:buFont typeface="Arial" panose="020B0604020202020204" pitchFamily="34" charset="0"/>
        <a:buNone/>
        <a:defRPr sz="101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123621" indent="-193056" algn="l" defTabSz="772226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0" kern="1200">
          <a:solidFill>
            <a:schemeClr val="tx1"/>
          </a:solidFill>
          <a:latin typeface="+mn-lt"/>
          <a:ea typeface="+mn-ea"/>
          <a:cs typeface="+mn-cs"/>
        </a:defRPr>
      </a:lvl6pPr>
      <a:lvl7pPr marL="2509734" indent="-193056" algn="l" defTabSz="772226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0" kern="1200">
          <a:solidFill>
            <a:schemeClr val="tx1"/>
          </a:solidFill>
          <a:latin typeface="+mn-lt"/>
          <a:ea typeface="+mn-ea"/>
          <a:cs typeface="+mn-cs"/>
        </a:defRPr>
      </a:lvl7pPr>
      <a:lvl8pPr marL="2895846" indent="-193056" algn="l" defTabSz="772226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60" indent="-193056" algn="l" defTabSz="772226" rtl="0" eaLnBrk="1" latinLnBrk="0" hangingPunct="1">
        <a:lnSpc>
          <a:spcPct val="90000"/>
        </a:lnSpc>
        <a:spcBef>
          <a:spcPts val="423"/>
        </a:spcBef>
        <a:buFont typeface="Arial" panose="020B0604020202020204" pitchFamily="34" charset="0"/>
        <a:buChar char="•"/>
        <a:defRPr sz="1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1pPr>
      <a:lvl2pPr marL="386114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2pPr>
      <a:lvl3pPr marL="772226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3pPr>
      <a:lvl4pPr marL="1158339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4pPr>
      <a:lvl5pPr marL="1544451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5pPr>
      <a:lvl6pPr marL="1930565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6pPr>
      <a:lvl7pPr marL="2316677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7pPr>
      <a:lvl8pPr marL="2702790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8pPr>
      <a:lvl9pPr marL="3088904" algn="l" defTabSz="772226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8" userDrawn="1">
          <p15:clr>
            <a:srgbClr val="F26B43"/>
          </p15:clr>
        </p15:guide>
        <p15:guide id="2" pos="32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6A791-D3EC-E018-B80D-E45D73CB3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6">
            <a:extLst>
              <a:ext uri="{FF2B5EF4-FFF2-40B4-BE49-F238E27FC236}">
                <a16:creationId xmlns:a16="http://schemas.microsoft.com/office/drawing/2014/main" id="{377C66A0-DFAC-A451-48A4-5DCBB3D48BC0}"/>
              </a:ext>
            </a:extLst>
          </p:cNvPr>
          <p:cNvSpPr txBox="1">
            <a:spLocks/>
          </p:cNvSpPr>
          <p:nvPr/>
        </p:nvSpPr>
        <p:spPr>
          <a:xfrm>
            <a:off x="708991" y="474555"/>
            <a:ext cx="8372664" cy="1094994"/>
          </a:xfrm>
          <a:prstGeom prst="rect">
            <a:avLst/>
          </a:prstGeom>
        </p:spPr>
        <p:txBody>
          <a:bodyPr vert="horz" lIns="91441" tIns="45720" rIns="91441" bIns="45720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de-DE" sz="4800" cap="none" dirty="0"/>
              <a:t>So Vorlage verwenden:</a:t>
            </a:r>
          </a:p>
        </p:txBody>
      </p:sp>
      <p:sp>
        <p:nvSpPr>
          <p:cNvPr id="31" name="Titel 6">
            <a:extLst>
              <a:ext uri="{FF2B5EF4-FFF2-40B4-BE49-F238E27FC236}">
                <a16:creationId xmlns:a16="http://schemas.microsoft.com/office/drawing/2014/main" id="{104CA1F0-A886-5759-9775-D057699DDA18}"/>
              </a:ext>
            </a:extLst>
          </p:cNvPr>
          <p:cNvSpPr txBox="1">
            <a:spLocks/>
          </p:cNvSpPr>
          <p:nvPr/>
        </p:nvSpPr>
        <p:spPr>
          <a:xfrm>
            <a:off x="708991" y="1829431"/>
            <a:ext cx="8878541" cy="10842882"/>
          </a:xfrm>
          <a:prstGeom prst="rect">
            <a:avLst/>
          </a:prstGeom>
        </p:spPr>
        <p:txBody>
          <a:bodyPr vert="horz" lIns="162549" tIns="81275" rIns="162549" bIns="81275" rtlCol="0" anchor="t">
            <a:normAutofit/>
          </a:bodyPr>
          <a:lstStyle>
            <a:lvl1pPr algn="ctr" defTabSz="102867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b="1" i="0" kern="1200" cap="all" spc="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de-DE" sz="3200" cap="none" dirty="0"/>
              <a:t>Eigenes Logo einfügen: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Feld „Hier Logo einfügen“ anklicken, </a:t>
            </a:r>
            <a:br>
              <a:rPr lang="de-DE" sz="2500" b="0" cap="none" dirty="0"/>
            </a:br>
            <a:r>
              <a:rPr lang="de-DE" sz="2500" b="0" cap="none" dirty="0"/>
              <a:t>	Logo einfügen und anpassen.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 startAt="2"/>
            </a:pPr>
            <a:r>
              <a:rPr lang="de-DE" sz="3200" cap="none" dirty="0"/>
              <a:t>Speichern/Exportieren: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	Datei &gt; Exportieren → als </a:t>
            </a:r>
            <a:r>
              <a:rPr lang="de-DE" sz="2500" cap="none" dirty="0"/>
              <a:t>PNG/JPEG </a:t>
            </a:r>
            <a:r>
              <a:rPr lang="de-DE" sz="2500" b="0" cap="none" dirty="0"/>
              <a:t>speichern</a:t>
            </a:r>
            <a:br>
              <a:rPr lang="de-DE" sz="2500" b="0" cap="none" dirty="0"/>
            </a:br>
            <a:r>
              <a:rPr lang="de-DE" sz="2500" b="0" cap="none" dirty="0"/>
              <a:t>	Empfohlene Größe: </a:t>
            </a:r>
            <a:r>
              <a:rPr lang="de-DE" sz="2500" cap="none" dirty="0"/>
              <a:t>1080 x 1350 Pixel</a:t>
            </a:r>
            <a:r>
              <a:rPr lang="de-DE" sz="2500" b="0" cap="none" dirty="0"/>
              <a:t>.</a:t>
            </a:r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algn="l">
              <a:lnSpc>
                <a:spcPct val="100000"/>
              </a:lnSpc>
            </a:pPr>
            <a:endParaRPr lang="de-DE" sz="2500" b="0" cap="none" dirty="0"/>
          </a:p>
          <a:p>
            <a:pPr algn="l">
              <a:lnSpc>
                <a:spcPct val="100000"/>
              </a:lnSpc>
            </a:pPr>
            <a:r>
              <a:rPr lang="de-DE" sz="2500" cap="none" dirty="0"/>
              <a:t>Tipp:</a:t>
            </a:r>
          </a:p>
          <a:p>
            <a:pPr algn="l">
              <a:lnSpc>
                <a:spcPct val="100000"/>
              </a:lnSpc>
            </a:pPr>
            <a:r>
              <a:rPr lang="de-DE" sz="2500" b="0" cap="none" dirty="0"/>
              <a:t>Falls dein Logo abgeschnitten wird, kannst du es mit dem Zuschneiden-Tool anpassen.</a:t>
            </a:r>
            <a:br>
              <a:rPr lang="de-DE" sz="2500" b="0" cap="none" dirty="0"/>
            </a:br>
            <a:r>
              <a:rPr lang="de-DE" sz="2500" b="0" cap="none" dirty="0"/>
              <a:t>Zuschneiden: Logo anklicken → Bildformat → Zuschneiden.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3290FE-7075-7543-C42D-9B8E19EE0706}"/>
              </a:ext>
            </a:extLst>
          </p:cNvPr>
          <p:cNvSpPr txBox="1"/>
          <p:nvPr/>
        </p:nvSpPr>
        <p:spPr>
          <a:xfrm>
            <a:off x="-2191407" y="12139448"/>
            <a:ext cx="184731" cy="32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54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3D55543-869D-45CA-0090-8DE108EC7015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597114" y="10912476"/>
            <a:ext cx="3199730" cy="12261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56414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_ZWA">
  <a:themeElements>
    <a:clrScheme name="Benutzerdefiniert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CCCCCC"/>
      </a:accent1>
      <a:accent2>
        <a:srgbClr val="FF6B00"/>
      </a:accent2>
      <a:accent3>
        <a:srgbClr val="8BC622"/>
      </a:accent3>
      <a:accent4>
        <a:srgbClr val="FFE100"/>
      </a:accent4>
      <a:accent5>
        <a:srgbClr val="1ECDB2"/>
      </a:accent5>
      <a:accent6>
        <a:srgbClr val="006D33"/>
      </a:accent6>
      <a:hlink>
        <a:srgbClr val="FE6A00"/>
      </a:hlink>
      <a:folHlink>
        <a:srgbClr val="FE6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_ZWA" id="{EBD055A6-6BFE-444E-8D6D-6D087FBFD6EE}" vid="{C9B4962C-E867-42C6-87DD-52476182A2D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b8d442c-d2ad-4f20-a506-0f81e752a593">
      <Terms xmlns="http://schemas.microsoft.com/office/infopath/2007/PartnerControls"/>
    </lcf76f155ced4ddcb4097134ff3c332f>
    <TaxCatchAll xmlns="f3e5fc76-1cf6-4313-b983-e2eaacb850d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2CC960CFEC6541B192F501760DFD4A" ma:contentTypeVersion="16" ma:contentTypeDescription="Ein neues Dokument erstellen." ma:contentTypeScope="" ma:versionID="d243c2b77341eb4d48298d6d84ced3c5">
  <xsd:schema xmlns:xsd="http://www.w3.org/2001/XMLSchema" xmlns:xs="http://www.w3.org/2001/XMLSchema" xmlns:p="http://schemas.microsoft.com/office/2006/metadata/properties" xmlns:ns2="3b8d442c-d2ad-4f20-a506-0f81e752a593" xmlns:ns3="f3e5fc76-1cf6-4313-b983-e2eaacb850d5" targetNamespace="http://schemas.microsoft.com/office/2006/metadata/properties" ma:root="true" ma:fieldsID="f86f8e3ffb6120e8c144d3b590a6e4bd" ns2:_="" ns3:_="">
    <xsd:import namespace="3b8d442c-d2ad-4f20-a506-0f81e752a593"/>
    <xsd:import namespace="f3e5fc76-1cf6-4313-b983-e2eaacb85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d442c-d2ad-4f20-a506-0f81e752a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fb5d8214-0303-45a2-9239-1d6594571b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5fc76-1cf6-4313-b983-e2eaacb85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8eff311-c9ca-4630-865a-72d6f69bcc2f}" ma:internalName="TaxCatchAll" ma:showField="CatchAllData" ma:web="f3e5fc76-1cf6-4313-b983-e2eaacb850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26FC1D-1A88-4A8B-A81A-447420C2AB29}">
  <ds:schemaRefs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f3e5fc76-1cf6-4313-b983-e2eaacb850d5"/>
    <ds:schemaRef ds:uri="3b8d442c-d2ad-4f20-a506-0f81e752a59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0ACAE00-3725-4FE0-9420-B181046B28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60FD80-E82E-4BB9-A8F7-C75658821C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d442c-d2ad-4f20-a506-0f81e752a593"/>
    <ds:schemaRef ds:uri="f3e5fc76-1cf6-4313-b983-e2eaacb85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</Words>
  <Application>Microsoft Macintosh PowerPoint</Application>
  <PresentationFormat>Benutzerdefiniert</PresentationFormat>
  <Paragraphs>11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Design_ZWA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Mussgnug, Julia</dc:creator>
  <cp:lastModifiedBy>Yuna Fleig</cp:lastModifiedBy>
  <cp:revision>57</cp:revision>
  <dcterms:created xsi:type="dcterms:W3CDTF">2023-11-22T19:05:06Z</dcterms:created>
  <dcterms:modified xsi:type="dcterms:W3CDTF">2025-09-08T11:54:03Z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2e092b-731d-4a2c-bba8-2907bd6164c6_Enabled">
    <vt:lpwstr>true</vt:lpwstr>
  </property>
  <property fmtid="{D5CDD505-2E9C-101B-9397-08002B2CF9AE}" pid="3" name="MSIP_Label_152e092b-731d-4a2c-bba8-2907bd6164c6_SetDate">
    <vt:lpwstr>2023-11-22T19:06:24Z</vt:lpwstr>
  </property>
  <property fmtid="{D5CDD505-2E9C-101B-9397-08002B2CF9AE}" pid="4" name="MSIP_Label_152e092b-731d-4a2c-bba8-2907bd6164c6_Method">
    <vt:lpwstr>Privileged</vt:lpwstr>
  </property>
  <property fmtid="{D5CDD505-2E9C-101B-9397-08002B2CF9AE}" pid="5" name="MSIP_Label_152e092b-731d-4a2c-bba8-2907bd6164c6_Name">
    <vt:lpwstr>Öffentlich</vt:lpwstr>
  </property>
  <property fmtid="{D5CDD505-2E9C-101B-9397-08002B2CF9AE}" pid="6" name="MSIP_Label_152e092b-731d-4a2c-bba8-2907bd6164c6_SiteId">
    <vt:lpwstr>37c059c2-3c17-48c4-8529-937c6c44c1e9</vt:lpwstr>
  </property>
  <property fmtid="{D5CDD505-2E9C-101B-9397-08002B2CF9AE}" pid="7" name="MSIP_Label_152e092b-731d-4a2c-bba8-2907bd6164c6_ActionId">
    <vt:lpwstr>23d1ddd2-f3f9-41f5-bcd9-8abea9146694</vt:lpwstr>
  </property>
  <property fmtid="{D5CDD505-2E9C-101B-9397-08002B2CF9AE}" pid="8" name="MSIP_Label_152e092b-731d-4a2c-bba8-2907bd6164c6_ContentBits">
    <vt:lpwstr>0</vt:lpwstr>
  </property>
  <property fmtid="{D5CDD505-2E9C-101B-9397-08002B2CF9AE}" pid="9" name="ContentTypeId">
    <vt:lpwstr>0x0101007C250E9488539B4EB0DE0DDA8AE1FC30</vt:lpwstr>
  </property>
  <property fmtid="{D5CDD505-2E9C-101B-9397-08002B2CF9AE}" pid="10" name="MediaServiceImageTags">
    <vt:lpwstr/>
  </property>
</Properties>
</file>