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2" r:id="rId4"/>
  </p:sldMasterIdLst>
  <p:notesMasterIdLst>
    <p:notesMasterId r:id="rId8"/>
  </p:notesMasterIdLst>
  <p:sldIdLst>
    <p:sldId id="268" r:id="rId5"/>
    <p:sldId id="269" r:id="rId6"/>
    <p:sldId id="270" r:id="rId7"/>
  </p:sldIdLst>
  <p:sldSz cx="10296525" cy="12852400"/>
  <p:notesSz cx="6858000" cy="9144000"/>
  <p:defaultTextStyle>
    <a:defPPr>
      <a:defRPr lang="de-DE"/>
    </a:defPPr>
    <a:lvl1pPr marL="0" algn="l" defTabSz="771476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1pPr>
    <a:lvl2pPr marL="385739" algn="l" defTabSz="771476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2pPr>
    <a:lvl3pPr marL="771476" algn="l" defTabSz="771476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3pPr>
    <a:lvl4pPr marL="1157214" algn="l" defTabSz="771476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4pPr>
    <a:lvl5pPr marL="1542953" algn="l" defTabSz="771476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5pPr>
    <a:lvl6pPr marL="1928692" algn="l" defTabSz="771476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6pPr>
    <a:lvl7pPr marL="2314429" algn="l" defTabSz="771476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7pPr>
    <a:lvl8pPr marL="2700168" algn="l" defTabSz="771476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8pPr>
    <a:lvl9pPr marL="3085907" algn="l" defTabSz="771476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315"/>
    <p:restoredTop sz="94795"/>
  </p:normalViewPr>
  <p:slideViewPr>
    <p:cSldViewPr snapToGrid="0">
      <p:cViewPr varScale="1">
        <p:scale>
          <a:sx n="64" d="100"/>
          <a:sy n="64" d="100"/>
        </p:scale>
        <p:origin x="242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4328" y="200"/>
      </p:cViewPr>
      <p:guideLst/>
    </p:cSldViewPr>
  </p:notesViewPr>
  <p:gridSpacing cx="1800225" cy="18002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3B156442-34F3-C547-8FBE-FDCC5E176492}" type="datetimeFigureOut">
              <a:rPr lang="de-DE" smtClean="0"/>
              <a:pPr/>
              <a:t>08.09.25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192338" y="1143000"/>
            <a:ext cx="24733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B852AB2F-A035-354E-B58E-E4F44B8A66FB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24536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71496" rtl="0" eaLnBrk="1" latinLnBrk="0" hangingPunct="1">
      <a:defRPr sz="1013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385747" algn="l" defTabSz="771496" rtl="0" eaLnBrk="1" latinLnBrk="0" hangingPunct="1">
      <a:defRPr sz="1013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771496" algn="l" defTabSz="771496" rtl="0" eaLnBrk="1" latinLnBrk="0" hangingPunct="1">
      <a:defRPr sz="1013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157244" algn="l" defTabSz="771496" rtl="0" eaLnBrk="1" latinLnBrk="0" hangingPunct="1">
      <a:defRPr sz="1013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542991" algn="l" defTabSz="771496" rtl="0" eaLnBrk="1" latinLnBrk="0" hangingPunct="1">
      <a:defRPr sz="1013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1928739" algn="l" defTabSz="771496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6pPr>
    <a:lvl7pPr marL="2314488" algn="l" defTabSz="771496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7pPr>
    <a:lvl8pPr marL="2700236" algn="l" defTabSz="771496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8pPr>
    <a:lvl9pPr marL="3085983" algn="l" defTabSz="771496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26E57A-9EB4-9F25-B0B3-270C59FD8B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8DC821E3-A007-4EFD-DF27-5E8BB632912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92338" y="1143000"/>
            <a:ext cx="2473325" cy="3086100"/>
          </a:xfrm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74C05E54-248E-ADAF-2570-00C05B71EE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E121C1F-4169-52E0-19CC-7744BBC5D59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52AB2F-A035-354E-B58E-E4F44B8A66FB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5419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2240" y="2103392"/>
            <a:ext cx="8752046" cy="4474539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7066" y="6750487"/>
            <a:ext cx="7722394" cy="3103021"/>
          </a:xfrm>
        </p:spPr>
        <p:txBody>
          <a:bodyPr/>
          <a:lstStyle>
            <a:lvl1pPr marL="0" indent="0" algn="ctr">
              <a:buNone/>
              <a:defRPr sz="3601"/>
            </a:lvl1pPr>
            <a:lvl2pPr marL="685805" indent="0" algn="ctr">
              <a:buNone/>
              <a:defRPr sz="3000"/>
            </a:lvl2pPr>
            <a:lvl3pPr marL="1371610" indent="0" algn="ctr">
              <a:buNone/>
              <a:defRPr sz="2700"/>
            </a:lvl3pPr>
            <a:lvl4pPr marL="2057415" indent="0" algn="ctr">
              <a:buNone/>
              <a:defRPr sz="2400"/>
            </a:lvl4pPr>
            <a:lvl5pPr marL="2743220" indent="0" algn="ctr">
              <a:buNone/>
              <a:defRPr sz="2400"/>
            </a:lvl5pPr>
            <a:lvl6pPr marL="3429025" indent="0" algn="ctr">
              <a:buNone/>
              <a:defRPr sz="2400"/>
            </a:lvl6pPr>
            <a:lvl7pPr marL="4114830" indent="0" algn="ctr">
              <a:buNone/>
              <a:defRPr sz="2400"/>
            </a:lvl7pPr>
            <a:lvl8pPr marL="4800635" indent="0" algn="ctr">
              <a:buNone/>
              <a:defRPr sz="2400"/>
            </a:lvl8pPr>
            <a:lvl9pPr marL="5486440" indent="0" algn="ctr">
              <a:buNone/>
              <a:defRPr sz="24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160EA-3F2A-404E-9F9B-A99271B85363}" type="datetimeFigureOut">
              <a:rPr lang="de-DE" smtClean="0"/>
              <a:t>08.09.25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65C27-95DD-486F-9D0C-BB5B57C510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88348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56" userDrawn="1">
          <p15:clr>
            <a:srgbClr val="FBAE40"/>
          </p15:clr>
        </p15:guide>
        <p15:guide id="2" pos="6138" userDrawn="1">
          <p15:clr>
            <a:srgbClr val="FBAE40"/>
          </p15:clr>
        </p15:guide>
        <p15:guide id="3" pos="348" userDrawn="1">
          <p15:clr>
            <a:srgbClr val="FBAE40"/>
          </p15:clr>
        </p15:guide>
        <p15:guide id="4" orient="horz" pos="7661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rogramm 1 - türkis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812C0EBA-EF7D-FAAC-11AE-95402AB133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9016" y="7072138"/>
            <a:ext cx="9089411" cy="360216"/>
          </a:xfrm>
          <a:prstGeom prst="rect">
            <a:avLst/>
          </a:prstGeom>
        </p:spPr>
      </p:pic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9BCD6520-EBAF-E7A7-FD10-E6C8CDCB49B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1478" y="4331903"/>
            <a:ext cx="9256127" cy="2640682"/>
          </a:xfrm>
        </p:spPr>
        <p:txBody>
          <a:bodyPr anchor="b">
            <a:noAutofit/>
          </a:bodyPr>
          <a:lstStyle>
            <a:lvl1pPr marL="0" indent="0">
              <a:buNone/>
              <a:defRPr sz="7500" b="1" cap="all" baseline="0"/>
            </a:lvl1pPr>
          </a:lstStyle>
          <a:p>
            <a:pPr lvl="0"/>
            <a:r>
              <a:rPr lang="de-DE" dirty="0"/>
              <a:t>Titel der Veranstaltung</a:t>
            </a:r>
          </a:p>
        </p:txBody>
      </p:sp>
      <p:sp>
        <p:nvSpPr>
          <p:cNvPr id="15" name="Textplatzhalter 11">
            <a:extLst>
              <a:ext uri="{FF2B5EF4-FFF2-40B4-BE49-F238E27FC236}">
                <a16:creationId xmlns:a16="http://schemas.microsoft.com/office/drawing/2014/main" id="{D56C2614-CE12-99ED-143E-56DC9C80F0E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05194" y="7892110"/>
            <a:ext cx="3486738" cy="1404712"/>
          </a:xfrm>
        </p:spPr>
        <p:txBody>
          <a:bodyPr anchor="ctr">
            <a:noAutofit/>
          </a:bodyPr>
          <a:lstStyle>
            <a:lvl1pPr marL="0" indent="0">
              <a:buNone/>
              <a:defRPr sz="3300" b="1" cap="none" baseline="0"/>
            </a:lvl1pPr>
          </a:lstStyle>
          <a:p>
            <a:pPr lvl="0"/>
            <a:r>
              <a:rPr lang="de-DE" dirty="0"/>
              <a:t>Mittwoch 21.10.,</a:t>
            </a:r>
            <a:br>
              <a:rPr lang="de-DE" dirty="0"/>
            </a:br>
            <a:r>
              <a:rPr lang="de-DE" dirty="0"/>
              <a:t>10:00–20:00</a:t>
            </a:r>
          </a:p>
        </p:txBody>
      </p:sp>
      <p:sp>
        <p:nvSpPr>
          <p:cNvPr id="16" name="Textplatzhalter 11">
            <a:extLst>
              <a:ext uri="{FF2B5EF4-FFF2-40B4-BE49-F238E27FC236}">
                <a16:creationId xmlns:a16="http://schemas.microsoft.com/office/drawing/2014/main" id="{759CC1E0-C0DF-F0C5-2628-E74C8F27932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391937" y="9756590"/>
            <a:ext cx="5299995" cy="1404724"/>
          </a:xfrm>
        </p:spPr>
        <p:txBody>
          <a:bodyPr anchor="ctr">
            <a:noAutofit/>
          </a:bodyPr>
          <a:lstStyle>
            <a:lvl1pPr marL="0" indent="0">
              <a:buNone/>
              <a:defRPr sz="3300" b="1" cap="none" baseline="0"/>
            </a:lvl1pPr>
          </a:lstStyle>
          <a:p>
            <a:pPr lvl="0"/>
            <a:r>
              <a:rPr lang="de-DE" dirty="0"/>
              <a:t>Name Veranstaltungsort, Musterstraße 1, Bezirk</a:t>
            </a:r>
          </a:p>
        </p:txBody>
      </p:sp>
      <p:pic>
        <p:nvPicPr>
          <p:cNvPr id="9" name="Grafik 8" descr="Ein Bild, das Schwarz, Dunkelheit enthält.&#10;&#10;KI-generierte Inhalte können fehlerhaft sein.">
            <a:extLst>
              <a:ext uri="{FF2B5EF4-FFF2-40B4-BE49-F238E27FC236}">
                <a16:creationId xmlns:a16="http://schemas.microsoft.com/office/drawing/2014/main" id="{97EA99BA-BDC5-9EDE-8EAE-E687344AA1F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01" y="9571418"/>
            <a:ext cx="3785221" cy="1736984"/>
          </a:xfrm>
          <a:prstGeom prst="rect">
            <a:avLst/>
          </a:prstGeom>
        </p:spPr>
      </p:pic>
      <p:pic>
        <p:nvPicPr>
          <p:cNvPr id="13" name="Grafik 12" descr="Ein Bild, das Schwarz, Dunkelheit enthält.&#10;&#10;KI-generierte Inhalte können fehlerhaft sein.">
            <a:extLst>
              <a:ext uri="{FF2B5EF4-FFF2-40B4-BE49-F238E27FC236}">
                <a16:creationId xmlns:a16="http://schemas.microsoft.com/office/drawing/2014/main" id="{AAA43EC8-9A77-A66C-2443-0E8CFF8A758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287" y="7725980"/>
            <a:ext cx="5492085" cy="1736984"/>
          </a:xfrm>
          <a:prstGeom prst="rect">
            <a:avLst/>
          </a:prstGeom>
        </p:spPr>
      </p:pic>
      <p:sp>
        <p:nvSpPr>
          <p:cNvPr id="20" name="Bildplatzhalter 7">
            <a:extLst>
              <a:ext uri="{FF2B5EF4-FFF2-40B4-BE49-F238E27FC236}">
                <a16:creationId xmlns:a16="http://schemas.microsoft.com/office/drawing/2014/main" id="{5CF693DF-BC8B-997B-ED74-E780EE58002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03238" y="740271"/>
            <a:ext cx="1892463" cy="1055688"/>
          </a:xfrm>
        </p:spPr>
        <p:txBody>
          <a:bodyPr anchor="ctr">
            <a:noAutofit/>
          </a:bodyPr>
          <a:lstStyle>
            <a:lvl1pPr marL="0" indent="0" algn="ctr">
              <a:buNone/>
              <a:defRPr sz="3000"/>
            </a:lvl1pPr>
          </a:lstStyle>
          <a:p>
            <a:r>
              <a:rPr lang="de-DE" dirty="0"/>
              <a:t>Hier Logo einfügen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1E415C13-D9E7-385E-F5C2-AB4CDEC0045C}"/>
              </a:ext>
            </a:extLst>
          </p:cNvPr>
          <p:cNvSpPr txBox="1"/>
          <p:nvPr userDrawn="1"/>
        </p:nvSpPr>
        <p:spPr>
          <a:xfrm>
            <a:off x="6484844" y="11786158"/>
            <a:ext cx="320708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300" b="0" dirty="0"/>
              <a:t>Kommt vorbei!</a:t>
            </a:r>
          </a:p>
        </p:txBody>
      </p:sp>
      <p:pic>
        <p:nvPicPr>
          <p:cNvPr id="2" name="Grafik 1" descr="Ein Bild, das Text, Schrift, Kreis, Grafiken enthält.&#10;&#10;KI-generierte Inhalte können fehlerhaft sein.">
            <a:extLst>
              <a:ext uri="{FF2B5EF4-FFF2-40B4-BE49-F238E27FC236}">
                <a16:creationId xmlns:a16="http://schemas.microsoft.com/office/drawing/2014/main" id="{0FFFE083-7E88-29A6-7489-03D5C3976A3F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4011" y="466078"/>
            <a:ext cx="3073594" cy="3073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2275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17">
          <p15:clr>
            <a:srgbClr val="FBAE40"/>
          </p15:clr>
        </p15:guide>
        <p15:guide id="2" pos="6138">
          <p15:clr>
            <a:srgbClr val="FBAE40"/>
          </p15:clr>
        </p15:guide>
        <p15:guide id="3" orient="horz" pos="435">
          <p15:clr>
            <a:srgbClr val="FBAE40"/>
          </p15:clr>
        </p15:guide>
        <p15:guide id="4" orient="horz" pos="766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rogramm 1 - türkis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812C0EBA-EF7D-FAAC-11AE-95402AB133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2373" y="9412672"/>
            <a:ext cx="9089411" cy="360216"/>
          </a:xfrm>
          <a:prstGeom prst="rect">
            <a:avLst/>
          </a:prstGeom>
        </p:spPr>
      </p:pic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9BCD6520-EBAF-E7A7-FD10-E6C8CDCB49B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94835" y="7227221"/>
            <a:ext cx="9256127" cy="2085898"/>
          </a:xfrm>
        </p:spPr>
        <p:txBody>
          <a:bodyPr anchor="b">
            <a:noAutofit/>
          </a:bodyPr>
          <a:lstStyle>
            <a:lvl1pPr marL="0" indent="0">
              <a:buNone/>
              <a:defRPr sz="6600" b="1" cap="all" baseline="0"/>
            </a:lvl1pPr>
          </a:lstStyle>
          <a:p>
            <a:pPr lvl="0"/>
            <a:r>
              <a:rPr lang="de-DE" dirty="0"/>
              <a:t>Titel der Veranstaltung</a:t>
            </a:r>
          </a:p>
        </p:txBody>
      </p:sp>
      <p:sp>
        <p:nvSpPr>
          <p:cNvPr id="15" name="Textplatzhalter 11">
            <a:extLst>
              <a:ext uri="{FF2B5EF4-FFF2-40B4-BE49-F238E27FC236}">
                <a16:creationId xmlns:a16="http://schemas.microsoft.com/office/drawing/2014/main" id="{D56C2614-CE12-99ED-143E-56DC9C80F0E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68790" y="10004799"/>
            <a:ext cx="5382171" cy="844726"/>
          </a:xfrm>
        </p:spPr>
        <p:txBody>
          <a:bodyPr anchor="ctr">
            <a:noAutofit/>
          </a:bodyPr>
          <a:lstStyle>
            <a:lvl1pPr marL="0" indent="0">
              <a:buNone/>
              <a:defRPr sz="2400" b="1" cap="none" baseline="0"/>
            </a:lvl1pPr>
          </a:lstStyle>
          <a:p>
            <a:pPr lvl="0"/>
            <a:r>
              <a:rPr lang="de-DE" dirty="0"/>
              <a:t>Mittwoch 21.10.,10:00–20:00</a:t>
            </a:r>
          </a:p>
        </p:txBody>
      </p:sp>
      <p:sp>
        <p:nvSpPr>
          <p:cNvPr id="16" name="Textplatzhalter 11">
            <a:extLst>
              <a:ext uri="{FF2B5EF4-FFF2-40B4-BE49-F238E27FC236}">
                <a16:creationId xmlns:a16="http://schemas.microsoft.com/office/drawing/2014/main" id="{759CC1E0-C0DF-F0C5-2628-E74C8F27932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91575" y="11395008"/>
            <a:ext cx="6559386" cy="844726"/>
          </a:xfrm>
        </p:spPr>
        <p:txBody>
          <a:bodyPr anchor="ctr">
            <a:noAutofit/>
          </a:bodyPr>
          <a:lstStyle>
            <a:lvl1pPr marL="0" indent="0">
              <a:buNone/>
              <a:defRPr sz="2400" b="1" cap="none" baseline="0"/>
            </a:lvl1pPr>
          </a:lstStyle>
          <a:p>
            <a:pPr lvl="0"/>
            <a:r>
              <a:rPr lang="de-DE" dirty="0"/>
              <a:t>Name Veranstaltungsort, Musterstraße 1, Bezirk</a:t>
            </a:r>
          </a:p>
        </p:txBody>
      </p:sp>
      <p:pic>
        <p:nvPicPr>
          <p:cNvPr id="9" name="Grafik 8" descr="Ein Bild, das Schwarz, Dunkelheit enthält.&#10;&#10;KI-generierte Inhalte können fehlerhaft sein.">
            <a:extLst>
              <a:ext uri="{FF2B5EF4-FFF2-40B4-BE49-F238E27FC236}">
                <a16:creationId xmlns:a16="http://schemas.microsoft.com/office/drawing/2014/main" id="{97EA99BA-BDC5-9EDE-8EAE-E687344AA1F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685" y="11177612"/>
            <a:ext cx="2487190" cy="1141336"/>
          </a:xfrm>
          <a:prstGeom prst="rect">
            <a:avLst/>
          </a:prstGeom>
        </p:spPr>
      </p:pic>
      <p:pic>
        <p:nvPicPr>
          <p:cNvPr id="13" name="Grafik 12" descr="Ein Bild, das Schwarz, Dunkelheit enthält.&#10;&#10;KI-generierte Inhalte können fehlerhaft sein.">
            <a:extLst>
              <a:ext uri="{FF2B5EF4-FFF2-40B4-BE49-F238E27FC236}">
                <a16:creationId xmlns:a16="http://schemas.microsoft.com/office/drawing/2014/main" id="{AAA43EC8-9A77-A66C-2443-0E8CFF8A758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835" y="9904582"/>
            <a:ext cx="3608735" cy="1141336"/>
          </a:xfrm>
          <a:prstGeom prst="rect">
            <a:avLst/>
          </a:prstGeom>
        </p:spPr>
      </p:pic>
      <p:sp>
        <p:nvSpPr>
          <p:cNvPr id="20" name="Bildplatzhalter 7">
            <a:extLst>
              <a:ext uri="{FF2B5EF4-FFF2-40B4-BE49-F238E27FC236}">
                <a16:creationId xmlns:a16="http://schemas.microsoft.com/office/drawing/2014/main" id="{5CF693DF-BC8B-997B-ED74-E780EE58002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349321" y="3908011"/>
            <a:ext cx="1892463" cy="1055688"/>
          </a:xfrm>
        </p:spPr>
        <p:txBody>
          <a:bodyPr anchor="ctr">
            <a:noAutofit/>
          </a:bodyPr>
          <a:lstStyle>
            <a:lvl1pPr marL="0" indent="0" algn="ctr">
              <a:buNone/>
              <a:defRPr sz="3000"/>
            </a:lvl1pPr>
          </a:lstStyle>
          <a:p>
            <a:r>
              <a:rPr lang="de-DE" dirty="0"/>
              <a:t>Hier Logo einfügen</a:t>
            </a:r>
          </a:p>
        </p:txBody>
      </p:sp>
      <p:pic>
        <p:nvPicPr>
          <p:cNvPr id="26" name="Grafik 25" descr="Ein Bild, das Text, Schrift, Kreis, Grafiken enthält.&#10;&#10;KI-generierte Inhalte können fehlerhaft sein.">
            <a:extLst>
              <a:ext uri="{FF2B5EF4-FFF2-40B4-BE49-F238E27FC236}">
                <a16:creationId xmlns:a16="http://schemas.microsoft.com/office/drawing/2014/main" id="{E1EDD180-E00F-863B-182B-2D11D59173A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4011" y="466078"/>
            <a:ext cx="3073594" cy="3073594"/>
          </a:xfrm>
          <a:prstGeom prst="rect">
            <a:avLst/>
          </a:prstGeom>
        </p:spPr>
      </p:pic>
      <p:sp>
        <p:nvSpPr>
          <p:cNvPr id="2" name="Bildplatzhalter 23">
            <a:extLst>
              <a:ext uri="{FF2B5EF4-FFF2-40B4-BE49-F238E27FC236}">
                <a16:creationId xmlns:a16="http://schemas.microsoft.com/office/drawing/2014/main" id="{D34AC723-5590-7CBB-B78F-5995E19D9F86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468920" y="715790"/>
            <a:ext cx="6160481" cy="5775451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Hier Bild einfügen</a:t>
            </a:r>
          </a:p>
        </p:txBody>
      </p:sp>
    </p:spTree>
    <p:extLst>
      <p:ext uri="{BB962C8B-B14F-4D97-AF65-F5344CB8AC3E}">
        <p14:creationId xmlns:p14="http://schemas.microsoft.com/office/powerpoint/2010/main" val="35982528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17">
          <p15:clr>
            <a:srgbClr val="FBAE40"/>
          </p15:clr>
        </p15:guide>
        <p15:guide id="2" pos="6138">
          <p15:clr>
            <a:srgbClr val="FBAE40"/>
          </p15:clr>
        </p15:guide>
        <p15:guide id="3" orient="horz" pos="435">
          <p15:clr>
            <a:srgbClr val="FBAE40"/>
          </p15:clr>
        </p15:guide>
        <p15:guide id="4" orient="horz" pos="766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FC21D8D-310B-B6AC-3C2A-5700AC8C9D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669" y="684274"/>
            <a:ext cx="8880753" cy="190818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F98ACA2-E3A4-E38A-66F2-D4E326F8BF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4669" y="2921999"/>
            <a:ext cx="8880753" cy="83226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F3D227DC-1DCA-518F-2512-BF71854E8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99081" y="11473997"/>
            <a:ext cx="3475077" cy="68427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38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5E5890D-4B47-A895-2665-71E611571B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4671" y="11473997"/>
            <a:ext cx="1334413" cy="68427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38">
                <a:solidFill>
                  <a:schemeClr val="accent2"/>
                </a:solidFill>
              </a:defRPr>
            </a:lvl1pPr>
          </a:lstStyle>
          <a:p>
            <a:fld id="{16C160EA-3F2A-404E-9F9B-A99271B85363}" type="datetimeFigureOut">
              <a:rPr lang="de-DE" smtClean="0"/>
              <a:t>08.09.25</a:t>
            </a:fld>
            <a:endParaRPr lang="de-DE"/>
          </a:p>
        </p:txBody>
      </p:sp>
      <p:sp>
        <p:nvSpPr>
          <p:cNvPr id="10" name="Foliennummernplatzhalter 3">
            <a:extLst>
              <a:ext uri="{FF2B5EF4-FFF2-40B4-BE49-F238E27FC236}">
                <a16:creationId xmlns:a16="http://schemas.microsoft.com/office/drawing/2014/main" id="{27EDE119-DF81-3960-992F-DBC1D9BC2E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49053" y="11088222"/>
            <a:ext cx="735847" cy="605065"/>
          </a:xfrm>
          <a:prstGeom prst="rect">
            <a:avLst/>
          </a:prstGeom>
        </p:spPr>
        <p:txBody>
          <a:bodyPr anchor="ctr"/>
          <a:lstStyle>
            <a:lvl1pPr algn="ctr">
              <a:defRPr sz="1126">
                <a:solidFill>
                  <a:schemeClr val="bg1"/>
                </a:solidFill>
              </a:defRPr>
            </a:lvl1pPr>
          </a:lstStyle>
          <a:p>
            <a:fld id="{05265C27-95DD-486F-9D0C-BB5B57C510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7014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708" r:id="rId2"/>
    <p:sldLayoutId id="2147483709" r:id="rId3"/>
  </p:sldLayoutIdLst>
  <p:txStyles>
    <p:titleStyle>
      <a:lvl1pPr algn="l" defTabSz="1028682" rtl="0" eaLnBrk="1" latinLnBrk="0" hangingPunct="1">
        <a:lnSpc>
          <a:spcPct val="90000"/>
        </a:lnSpc>
        <a:spcBef>
          <a:spcPct val="0"/>
        </a:spcBef>
        <a:buNone/>
        <a:defRPr sz="4950" b="1" i="0" kern="1200" cap="all" spc="0" baseline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57170" indent="-257170" algn="l" defTabSz="1028682" rtl="0" eaLnBrk="1" latinLnBrk="0" hangingPunct="1">
        <a:lnSpc>
          <a:spcPct val="100000"/>
        </a:lnSpc>
        <a:spcBef>
          <a:spcPts val="1126"/>
        </a:spcBef>
        <a:buClr>
          <a:srgbClr val="FF6B00"/>
        </a:buClr>
        <a:buSzPct val="110000"/>
        <a:buFont typeface="Arial" panose="020B0604020202020204" pitchFamily="34" charset="0"/>
        <a:buChar char="•"/>
        <a:defRPr sz="3601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7490" indent="-257170" algn="l" defTabSz="1028682" rtl="0" eaLnBrk="1" latinLnBrk="0" hangingPunct="1">
        <a:lnSpc>
          <a:spcPct val="100000"/>
        </a:lnSpc>
        <a:spcBef>
          <a:spcPts val="1126"/>
        </a:spcBef>
        <a:buClr>
          <a:srgbClr val="FF6B00"/>
        </a:buClr>
        <a:buSzPct val="110000"/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012483" indent="-257170" algn="l" defTabSz="1028682" rtl="0" eaLnBrk="1" latinLnBrk="0" hangingPunct="1">
        <a:lnSpc>
          <a:spcPct val="100000"/>
        </a:lnSpc>
        <a:spcBef>
          <a:spcPts val="1126"/>
        </a:spcBef>
        <a:buClr>
          <a:srgbClr val="FF6B00"/>
        </a:buClr>
        <a:buSzPct val="110000"/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417476" indent="-257170" algn="l" defTabSz="1028682" rtl="0" eaLnBrk="1" latinLnBrk="0" hangingPunct="1">
        <a:lnSpc>
          <a:spcPct val="100000"/>
        </a:lnSpc>
        <a:spcBef>
          <a:spcPts val="1126"/>
        </a:spcBef>
        <a:buClr>
          <a:srgbClr val="FF6B00"/>
        </a:buClr>
        <a:buSzPct val="110000"/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65297" indent="0" algn="l" defTabSz="1028682" rtl="0" eaLnBrk="1" latinLnBrk="0" hangingPunct="1">
        <a:lnSpc>
          <a:spcPct val="125000"/>
        </a:lnSpc>
        <a:spcBef>
          <a:spcPts val="0"/>
        </a:spcBef>
        <a:buClr>
          <a:srgbClr val="FF6B00"/>
        </a:buClr>
        <a:buSzPct val="110000"/>
        <a:buFont typeface="Arial" panose="020B0604020202020204" pitchFamily="34" charset="0"/>
        <a:buNone/>
        <a:defRPr sz="1349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828876" indent="-257170" algn="l" defTabSz="1028682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17" indent="-257170" algn="l" defTabSz="1028682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556" indent="-257170" algn="l" defTabSz="1028682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899" indent="-257170" algn="l" defTabSz="1028682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028682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42" algn="l" defTabSz="1028682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682" algn="l" defTabSz="1028682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23" algn="l" defTabSz="1028682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363" algn="l" defTabSz="1028682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06" algn="l" defTabSz="1028682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045" algn="l" defTabSz="1028682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387" algn="l" defTabSz="1028682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729" algn="l" defTabSz="1028682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048" userDrawn="1">
          <p15:clr>
            <a:srgbClr val="F26B43"/>
          </p15:clr>
        </p15:guide>
        <p15:guide id="3" orient="horz" pos="3594" userDrawn="1">
          <p15:clr>
            <a:srgbClr val="F26B43"/>
          </p15:clr>
        </p15:guide>
        <p15:guide id="4" orient="horz" pos="5409" userDrawn="1">
          <p15:clr>
            <a:srgbClr val="F26B43"/>
          </p15:clr>
        </p15:guide>
        <p15:guide id="5" orient="horz" pos="699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96A791-D3EC-E018-B80D-E45D73CB33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6">
            <a:extLst>
              <a:ext uri="{FF2B5EF4-FFF2-40B4-BE49-F238E27FC236}">
                <a16:creationId xmlns:a16="http://schemas.microsoft.com/office/drawing/2014/main" id="{377C66A0-DFAC-A451-48A4-5DCBB3D48BC0}"/>
              </a:ext>
            </a:extLst>
          </p:cNvPr>
          <p:cNvSpPr txBox="1">
            <a:spLocks/>
          </p:cNvSpPr>
          <p:nvPr/>
        </p:nvSpPr>
        <p:spPr>
          <a:xfrm>
            <a:off x="708991" y="474555"/>
            <a:ext cx="8372664" cy="1094994"/>
          </a:xfrm>
          <a:prstGeom prst="rect">
            <a:avLst/>
          </a:prstGeom>
        </p:spPr>
        <p:txBody>
          <a:bodyPr vert="horz" lIns="91441" tIns="45720" rIns="91441" bIns="45720" rtlCol="0" anchor="t">
            <a:normAutofit/>
          </a:bodyPr>
          <a:lstStyle>
            <a:lvl1pPr algn="ctr" defTabSz="102867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000" b="1" i="0" kern="1200" cap="all" spc="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de-DE" sz="4800" cap="none" dirty="0"/>
              <a:t>So Vorlage verwenden:</a:t>
            </a:r>
          </a:p>
        </p:txBody>
      </p:sp>
      <p:sp>
        <p:nvSpPr>
          <p:cNvPr id="31" name="Titel 6">
            <a:extLst>
              <a:ext uri="{FF2B5EF4-FFF2-40B4-BE49-F238E27FC236}">
                <a16:creationId xmlns:a16="http://schemas.microsoft.com/office/drawing/2014/main" id="{104CA1F0-A886-5759-9775-D057699DDA18}"/>
              </a:ext>
            </a:extLst>
          </p:cNvPr>
          <p:cNvSpPr txBox="1">
            <a:spLocks/>
          </p:cNvSpPr>
          <p:nvPr/>
        </p:nvSpPr>
        <p:spPr>
          <a:xfrm>
            <a:off x="708991" y="1252330"/>
            <a:ext cx="8878541" cy="11419983"/>
          </a:xfrm>
          <a:prstGeom prst="rect">
            <a:avLst/>
          </a:prstGeom>
        </p:spPr>
        <p:txBody>
          <a:bodyPr vert="horz" lIns="162549" tIns="81275" rIns="162549" bIns="81275" rtlCol="0" anchor="t">
            <a:normAutofit/>
          </a:bodyPr>
          <a:lstStyle>
            <a:lvl1pPr algn="ctr" defTabSz="102867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000" b="1" i="0" kern="1200" cap="all" spc="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l">
              <a:lnSpc>
                <a:spcPct val="100000"/>
              </a:lnSpc>
            </a:pPr>
            <a:endParaRPr lang="de-DE" sz="3200" cap="none" dirty="0"/>
          </a:p>
          <a:p>
            <a:pPr marL="457200" indent="-457200" algn="l">
              <a:lnSpc>
                <a:spcPct val="100000"/>
              </a:lnSpc>
              <a:buFont typeface="+mj-lt"/>
              <a:buAutoNum type="arabicPeriod"/>
            </a:pPr>
            <a:r>
              <a:rPr lang="de-DE" sz="3200" cap="none" dirty="0"/>
              <a:t>Vorlage wählen:</a:t>
            </a:r>
            <a:br>
              <a:rPr lang="de-DE" sz="3200" cap="none" dirty="0"/>
            </a:br>
            <a:r>
              <a:rPr lang="de-DE" sz="3200" cap="none" dirty="0"/>
              <a:t>	</a:t>
            </a:r>
            <a:r>
              <a:rPr lang="de-DE" sz="2500" b="0" cap="none" dirty="0"/>
              <a:t>Mit Bild oder ohne Bild</a:t>
            </a:r>
            <a:endParaRPr lang="de-DE" sz="3200" cap="none" dirty="0"/>
          </a:p>
          <a:p>
            <a:pPr marL="457200" indent="-457200" algn="l">
              <a:lnSpc>
                <a:spcPct val="100000"/>
              </a:lnSpc>
              <a:buFont typeface="+mj-lt"/>
              <a:buAutoNum type="arabicPeriod"/>
            </a:pPr>
            <a:endParaRPr lang="de-DE" sz="3200" cap="none" dirty="0"/>
          </a:p>
          <a:p>
            <a:pPr marL="457200" indent="-457200" algn="l">
              <a:lnSpc>
                <a:spcPct val="100000"/>
              </a:lnSpc>
              <a:buFont typeface="+mj-lt"/>
              <a:buAutoNum type="arabicPeriod"/>
            </a:pPr>
            <a:r>
              <a:rPr lang="de-DE" sz="3200" cap="none" dirty="0"/>
              <a:t>Titel ändern:</a:t>
            </a:r>
          </a:p>
          <a:p>
            <a:pPr algn="l">
              <a:lnSpc>
                <a:spcPct val="100000"/>
              </a:lnSpc>
            </a:pPr>
            <a:r>
              <a:rPr lang="de-DE" sz="2500" b="0" cap="none" dirty="0"/>
              <a:t>	Feld „TITEL DER VERANSTALTUNG“ </a:t>
            </a:r>
            <a:br>
              <a:rPr lang="de-DE" sz="2500" b="0" cap="none" dirty="0"/>
            </a:br>
            <a:r>
              <a:rPr lang="de-DE" sz="2500" b="0" cap="none" dirty="0"/>
              <a:t>	anklicken und Titel eingeben.</a:t>
            </a:r>
          </a:p>
          <a:p>
            <a:pPr algn="l">
              <a:lnSpc>
                <a:spcPct val="100000"/>
              </a:lnSpc>
            </a:pPr>
            <a:endParaRPr lang="de-DE" sz="2500" b="0" cap="none" dirty="0"/>
          </a:p>
          <a:p>
            <a:pPr marL="457200" indent="-457200" algn="l">
              <a:lnSpc>
                <a:spcPct val="100000"/>
              </a:lnSpc>
              <a:buFont typeface="+mj-lt"/>
              <a:buAutoNum type="arabicPeriod" startAt="2"/>
            </a:pPr>
            <a:r>
              <a:rPr lang="de-DE" sz="3200" cap="none" dirty="0"/>
              <a:t>Wann und wo:</a:t>
            </a:r>
          </a:p>
          <a:p>
            <a:pPr algn="l">
              <a:lnSpc>
                <a:spcPct val="100000"/>
              </a:lnSpc>
            </a:pPr>
            <a:r>
              <a:rPr lang="de-DE" sz="2500" b="0" cap="none" dirty="0"/>
              <a:t>	Datum, Uhrzeit und Ort in die vorgesehenen </a:t>
            </a:r>
            <a:br>
              <a:rPr lang="de-DE" sz="2500" b="0" cap="none" dirty="0"/>
            </a:br>
            <a:r>
              <a:rPr lang="de-DE" sz="2500" b="0" cap="none" dirty="0"/>
              <a:t>	Felder schreiben.</a:t>
            </a:r>
          </a:p>
          <a:p>
            <a:pPr algn="l">
              <a:lnSpc>
                <a:spcPct val="100000"/>
              </a:lnSpc>
            </a:pPr>
            <a:endParaRPr lang="de-DE" sz="2500" b="0" cap="none" dirty="0"/>
          </a:p>
          <a:p>
            <a:pPr marL="457200" indent="-457200" algn="l">
              <a:lnSpc>
                <a:spcPct val="100000"/>
              </a:lnSpc>
              <a:buFont typeface="+mj-lt"/>
              <a:buAutoNum type="arabicPeriod" startAt="3"/>
            </a:pPr>
            <a:r>
              <a:rPr lang="de-DE" sz="3200" cap="none" dirty="0"/>
              <a:t>Eigenes Logo/Bild einfügen:</a:t>
            </a:r>
          </a:p>
          <a:p>
            <a:pPr algn="l">
              <a:lnSpc>
                <a:spcPct val="100000"/>
              </a:lnSpc>
            </a:pPr>
            <a:r>
              <a:rPr lang="de-DE" sz="2500" b="0" cap="none" dirty="0"/>
              <a:t>	Feld „Hier Logo/Bild einfügen“ anklicken, </a:t>
            </a:r>
            <a:br>
              <a:rPr lang="de-DE" sz="2500" b="0" cap="none" dirty="0"/>
            </a:br>
            <a:r>
              <a:rPr lang="de-DE" sz="2500" b="0" cap="none" dirty="0"/>
              <a:t>	Logo/Bild einfügen und anpassen.</a:t>
            </a:r>
          </a:p>
          <a:p>
            <a:pPr algn="l">
              <a:lnSpc>
                <a:spcPct val="100000"/>
              </a:lnSpc>
            </a:pPr>
            <a:r>
              <a:rPr lang="de-DE" sz="2500" b="0" cap="none" dirty="0"/>
              <a:t>	</a:t>
            </a:r>
          </a:p>
          <a:p>
            <a:pPr marL="457200" indent="-457200" algn="l">
              <a:lnSpc>
                <a:spcPct val="100000"/>
              </a:lnSpc>
              <a:buFont typeface="+mj-lt"/>
              <a:buAutoNum type="arabicPeriod" startAt="4"/>
            </a:pPr>
            <a:r>
              <a:rPr lang="de-DE" sz="3200" cap="none" dirty="0"/>
              <a:t>Speichern/Exportieren:</a:t>
            </a:r>
          </a:p>
          <a:p>
            <a:pPr algn="l">
              <a:lnSpc>
                <a:spcPct val="100000"/>
              </a:lnSpc>
            </a:pPr>
            <a:r>
              <a:rPr lang="de-DE" sz="2500" b="0" cap="none" dirty="0"/>
              <a:t>	Datei &gt; Exportieren → als </a:t>
            </a:r>
            <a:r>
              <a:rPr lang="de-DE" sz="2500" cap="none" dirty="0"/>
              <a:t>PNG/JPEG </a:t>
            </a:r>
            <a:r>
              <a:rPr lang="de-DE" sz="2500" b="0" cap="none" dirty="0"/>
              <a:t>speichern</a:t>
            </a:r>
            <a:br>
              <a:rPr lang="de-DE" sz="2500" b="0" cap="none" dirty="0"/>
            </a:br>
            <a:r>
              <a:rPr lang="de-DE" sz="2500" b="0" cap="none" dirty="0"/>
              <a:t>	Empfohlene Größe: </a:t>
            </a:r>
            <a:r>
              <a:rPr lang="de-DE" sz="2500" cap="none" dirty="0"/>
              <a:t>1080 x 1350 Pixel</a:t>
            </a:r>
            <a:r>
              <a:rPr lang="de-DE" sz="2500" b="0" cap="none" dirty="0"/>
              <a:t>.</a:t>
            </a:r>
          </a:p>
          <a:p>
            <a:pPr algn="l">
              <a:lnSpc>
                <a:spcPct val="100000"/>
              </a:lnSpc>
            </a:pPr>
            <a:endParaRPr lang="de-DE" sz="2500" b="0" cap="none" dirty="0"/>
          </a:p>
          <a:p>
            <a:pPr algn="l">
              <a:lnSpc>
                <a:spcPct val="100000"/>
              </a:lnSpc>
            </a:pPr>
            <a:endParaRPr lang="de-DE" sz="2500" b="0" cap="none" dirty="0"/>
          </a:p>
          <a:p>
            <a:pPr algn="l">
              <a:lnSpc>
                <a:spcPct val="100000"/>
              </a:lnSpc>
            </a:pPr>
            <a:r>
              <a:rPr lang="de-DE" sz="2500" cap="none" dirty="0"/>
              <a:t>Tipp:</a:t>
            </a:r>
          </a:p>
          <a:p>
            <a:pPr algn="l">
              <a:lnSpc>
                <a:spcPct val="100000"/>
              </a:lnSpc>
            </a:pPr>
            <a:r>
              <a:rPr lang="de-DE" sz="2500" b="0" cap="none" dirty="0"/>
              <a:t>Falls dein Logo/Bild abgeschnitten wird, kannst du es mit dem Zuschneiden-Tool anpassen.</a:t>
            </a:r>
            <a:br>
              <a:rPr lang="de-DE" sz="2500" b="0" cap="none" dirty="0"/>
            </a:br>
            <a:r>
              <a:rPr lang="de-DE" sz="2500" b="0" cap="none" dirty="0"/>
              <a:t>Zuschneiden: Logo/Bild anklicken → Bildformat → Zuschneiden.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B63290FE-7075-7543-C42D-9B8E19EE0706}"/>
              </a:ext>
            </a:extLst>
          </p:cNvPr>
          <p:cNvSpPr txBox="1"/>
          <p:nvPr/>
        </p:nvSpPr>
        <p:spPr>
          <a:xfrm>
            <a:off x="-2191407" y="12139448"/>
            <a:ext cx="184731" cy="3261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39540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A0EFCB06-BDBC-52C9-D317-A0E51A8CC1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274A29-4983-6C5C-D5B8-EB689D93B40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661D4FF-5FDC-836B-2B86-A487CDAEA0A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75C0B4C7-A90C-31AE-837C-CF94439DAC8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6193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4D1D941E-3A6F-256A-B336-EB6F57D5F5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90D1AE2-A717-9279-D11C-9B2AA11A3F5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64032F9-2E11-5F8D-7415-0A94D48685A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E05E2ABB-36A9-4401-8057-2CC5AFDE3EB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Bildplatzhalter 5">
            <a:extLst>
              <a:ext uri="{FF2B5EF4-FFF2-40B4-BE49-F238E27FC236}">
                <a16:creationId xmlns:a16="http://schemas.microsoft.com/office/drawing/2014/main" id="{E34B6972-957B-35DD-DB95-3F9ECFC1569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8177471"/>
      </p:ext>
    </p:extLst>
  </p:cSld>
  <p:clrMapOvr>
    <a:masterClrMapping/>
  </p:clrMapOvr>
</p:sld>
</file>

<file path=ppt/theme/theme1.xml><?xml version="1.0" encoding="utf-8"?>
<a:theme xmlns:a="http://schemas.openxmlformats.org/drawingml/2006/main" name="Design_ZWA">
  <a:themeElements>
    <a:clrScheme name="Benutzerdefiniert 8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CCCCCC"/>
      </a:accent1>
      <a:accent2>
        <a:srgbClr val="FF6B00"/>
      </a:accent2>
      <a:accent3>
        <a:srgbClr val="8BC622"/>
      </a:accent3>
      <a:accent4>
        <a:srgbClr val="FFE100"/>
      </a:accent4>
      <a:accent5>
        <a:srgbClr val="1ECDB2"/>
      </a:accent5>
      <a:accent6>
        <a:srgbClr val="006D33"/>
      </a:accent6>
      <a:hlink>
        <a:srgbClr val="FE6A00"/>
      </a:hlink>
      <a:folHlink>
        <a:srgbClr val="FE6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sign_ZWA" id="{EBD055A6-6BFE-444E-8D6D-6D087FBFD6EE}" vid="{C9B4962C-E867-42C6-87DD-52476182A2D6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b8d442c-d2ad-4f20-a506-0f81e752a593">
      <Terms xmlns="http://schemas.microsoft.com/office/infopath/2007/PartnerControls"/>
    </lcf76f155ced4ddcb4097134ff3c332f>
    <TaxCatchAll xmlns="f3e5fc76-1cf6-4313-b983-e2eaacb850d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42CC960CFEC6541B192F501760DFD4A" ma:contentTypeVersion="16" ma:contentTypeDescription="Ein neues Dokument erstellen." ma:contentTypeScope="" ma:versionID="d243c2b77341eb4d48298d6d84ced3c5">
  <xsd:schema xmlns:xsd="http://www.w3.org/2001/XMLSchema" xmlns:xs="http://www.w3.org/2001/XMLSchema" xmlns:p="http://schemas.microsoft.com/office/2006/metadata/properties" xmlns:ns2="3b8d442c-d2ad-4f20-a506-0f81e752a593" xmlns:ns3="f3e5fc76-1cf6-4313-b983-e2eaacb850d5" targetNamespace="http://schemas.microsoft.com/office/2006/metadata/properties" ma:root="true" ma:fieldsID="f86f8e3ffb6120e8c144d3b590a6e4bd" ns2:_="" ns3:_="">
    <xsd:import namespace="3b8d442c-d2ad-4f20-a506-0f81e752a593"/>
    <xsd:import namespace="f3e5fc76-1cf6-4313-b983-e2eaacb850d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b8d442c-d2ad-4f20-a506-0f81e752a5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Bildmarkierungen" ma:readOnly="false" ma:fieldId="{5cf76f15-5ced-4ddc-b409-7134ff3c332f}" ma:taxonomyMulti="true" ma:sspId="fb5d8214-0303-45a2-9239-1d6594571be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e5fc76-1cf6-4313-b983-e2eaacb850d5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f8eff311-c9ca-4630-865a-72d6f69bcc2f}" ma:internalName="TaxCatchAll" ma:showField="CatchAllData" ma:web="f3e5fc76-1cf6-4313-b983-e2eaacb850d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0ACAE00-3725-4FE0-9420-B181046B28B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E26FC1D-1A88-4A8B-A81A-447420C2AB29}">
  <ds:schemaRefs>
    <ds:schemaRef ds:uri="http://www.w3.org/XML/1998/namespace"/>
    <ds:schemaRef ds:uri="http://purl.org/dc/elements/1.1/"/>
    <ds:schemaRef ds:uri="http://schemas.microsoft.com/office/2006/documentManagement/types"/>
    <ds:schemaRef ds:uri="http://purl.org/dc/dcmitype/"/>
    <ds:schemaRef ds:uri="3b8d442c-d2ad-4f20-a506-0f81e752a593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f3e5fc76-1cf6-4313-b983-e2eaacb850d5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8B60FD80-E82E-4BB9-A8F7-C75658821C7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b8d442c-d2ad-4f20-a506-0f81e752a593"/>
    <ds:schemaRef ds:uri="f3e5fc76-1cf6-4313-b983-e2eaacb850d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131</Words>
  <Application>Microsoft Macintosh PowerPoint</Application>
  <PresentationFormat>Benutzerdefiniert</PresentationFormat>
  <Paragraphs>20</Paragraphs>
  <Slides>3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5" baseType="lpstr">
      <vt:lpstr>Arial</vt:lpstr>
      <vt:lpstr>Design_ZWA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Mussgnug, Julia</dc:creator>
  <cp:lastModifiedBy>Yuna Fleig</cp:lastModifiedBy>
  <cp:revision>57</cp:revision>
  <dcterms:created xsi:type="dcterms:W3CDTF">2023-11-22T19:05:06Z</dcterms:created>
  <dcterms:modified xsi:type="dcterms:W3CDTF">2025-09-08T12:03:50Z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152e092b-731d-4a2c-bba8-2907bd6164c6_Enabled">
    <vt:lpwstr>true</vt:lpwstr>
  </property>
  <property fmtid="{D5CDD505-2E9C-101B-9397-08002B2CF9AE}" pid="3" name="MSIP_Label_152e092b-731d-4a2c-bba8-2907bd6164c6_SetDate">
    <vt:lpwstr>2023-11-22T19:06:24Z</vt:lpwstr>
  </property>
  <property fmtid="{D5CDD505-2E9C-101B-9397-08002B2CF9AE}" pid="4" name="MSIP_Label_152e092b-731d-4a2c-bba8-2907bd6164c6_Method">
    <vt:lpwstr>Privileged</vt:lpwstr>
  </property>
  <property fmtid="{D5CDD505-2E9C-101B-9397-08002B2CF9AE}" pid="5" name="MSIP_Label_152e092b-731d-4a2c-bba8-2907bd6164c6_Name">
    <vt:lpwstr>Öffentlich</vt:lpwstr>
  </property>
  <property fmtid="{D5CDD505-2E9C-101B-9397-08002B2CF9AE}" pid="6" name="MSIP_Label_152e092b-731d-4a2c-bba8-2907bd6164c6_SiteId">
    <vt:lpwstr>37c059c2-3c17-48c4-8529-937c6c44c1e9</vt:lpwstr>
  </property>
  <property fmtid="{D5CDD505-2E9C-101B-9397-08002B2CF9AE}" pid="7" name="MSIP_Label_152e092b-731d-4a2c-bba8-2907bd6164c6_ActionId">
    <vt:lpwstr>23d1ddd2-f3f9-41f5-bcd9-8abea9146694</vt:lpwstr>
  </property>
  <property fmtid="{D5CDD505-2E9C-101B-9397-08002B2CF9AE}" pid="8" name="MSIP_Label_152e092b-731d-4a2c-bba8-2907bd6164c6_ContentBits">
    <vt:lpwstr>0</vt:lpwstr>
  </property>
  <property fmtid="{D5CDD505-2E9C-101B-9397-08002B2CF9AE}" pid="9" name="ContentTypeId">
    <vt:lpwstr>0x0101007C250E9488539B4EB0DE0DDA8AE1FC30</vt:lpwstr>
  </property>
  <property fmtid="{D5CDD505-2E9C-101B-9397-08002B2CF9AE}" pid="10" name="MediaServiceImageTags">
    <vt:lpwstr/>
  </property>
</Properties>
</file>