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notesMasterIdLst>
    <p:notesMasterId r:id="rId8"/>
  </p:notesMasterIdLst>
  <p:handoutMasterIdLst>
    <p:handoutMasterId r:id="rId9"/>
  </p:handoutMasterIdLst>
  <p:sldIdLst>
    <p:sldId id="264" r:id="rId5"/>
    <p:sldId id="273" r:id="rId6"/>
    <p:sldId id="272" r:id="rId7"/>
  </p:sldIdLst>
  <p:sldSz cx="13716000" cy="24382413"/>
  <p:notesSz cx="6858000" cy="9144000"/>
  <p:defaultTextStyle>
    <a:defPPr>
      <a:defRPr lang="de-DE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E874D0-6025-CD4F-A152-3FF3AC814ED1}" v="57" dt="2024-10-11T08:02:07.5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79" autoAdjust="0"/>
    <p:restoredTop sz="94795"/>
  </p:normalViewPr>
  <p:slideViewPr>
    <p:cSldViewPr snapToGrid="0">
      <p:cViewPr varScale="1">
        <p:scale>
          <a:sx n="17" d="100"/>
          <a:sy n="17" d="100"/>
        </p:scale>
        <p:origin x="2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8" d="100"/>
          <a:sy n="118" d="100"/>
        </p:scale>
        <p:origin x="4376" y="216"/>
      </p:cViewPr>
      <p:guideLst/>
    </p:cSldViewPr>
  </p:notes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Vahlenkamp" userId="084c5924-0a6d-4934-a6a0-265a543ef163" providerId="ADAL" clId="{3AE874D0-6025-CD4F-A152-3FF3AC814ED1}"/>
    <pc:docChg chg="undo custSel addSld delSld modSld sldOrd modMainMaster">
      <pc:chgData name="Katharina Vahlenkamp" userId="084c5924-0a6d-4934-a6a0-265a543ef163" providerId="ADAL" clId="{3AE874D0-6025-CD4F-A152-3FF3AC814ED1}" dt="2024-10-11T08:03:33.221" v="577" actId="20577"/>
      <pc:docMkLst>
        <pc:docMk/>
      </pc:docMkLst>
      <pc:sldChg chg="modSp mod">
        <pc:chgData name="Katharina Vahlenkamp" userId="084c5924-0a6d-4934-a6a0-265a543ef163" providerId="ADAL" clId="{3AE874D0-6025-CD4F-A152-3FF3AC814ED1}" dt="2024-10-11T08:03:33.221" v="577" actId="20577"/>
        <pc:sldMkLst>
          <pc:docMk/>
          <pc:sldMk cId="2209184482" sldId="264"/>
        </pc:sldMkLst>
        <pc:spChg chg="mod">
          <ac:chgData name="Katharina Vahlenkamp" userId="084c5924-0a6d-4934-a6a0-265a543ef163" providerId="ADAL" clId="{3AE874D0-6025-CD4F-A152-3FF3AC814ED1}" dt="2024-10-11T08:03:33.221" v="577" actId="20577"/>
          <ac:spMkLst>
            <pc:docMk/>
            <pc:sldMk cId="2209184482" sldId="264"/>
            <ac:spMk id="47" creationId="{E2ECCB30-074B-2A58-4241-6354FC1C6EC2}"/>
          </ac:spMkLst>
        </pc:spChg>
      </pc:sldChg>
      <pc:sldChg chg="del">
        <pc:chgData name="Katharina Vahlenkamp" userId="084c5924-0a6d-4934-a6a0-265a543ef163" providerId="ADAL" clId="{3AE874D0-6025-CD4F-A152-3FF3AC814ED1}" dt="2024-10-07T06:57:07.391" v="252" actId="2696"/>
        <pc:sldMkLst>
          <pc:docMk/>
          <pc:sldMk cId="1753935172" sldId="265"/>
        </pc:sldMkLst>
      </pc:sldChg>
      <pc:sldChg chg="addSp delSp modSp new del mod">
        <pc:chgData name="Katharina Vahlenkamp" userId="084c5924-0a6d-4934-a6a0-265a543ef163" providerId="ADAL" clId="{3AE874D0-6025-CD4F-A152-3FF3AC814ED1}" dt="2024-10-08T09:57:49.524" v="463" actId="2696"/>
        <pc:sldMkLst>
          <pc:docMk/>
          <pc:sldMk cId="1726682035" sldId="266"/>
        </pc:sldMkLst>
        <pc:spChg chg="del">
          <ac:chgData name="Katharina Vahlenkamp" userId="084c5924-0a6d-4934-a6a0-265a543ef163" providerId="ADAL" clId="{3AE874D0-6025-CD4F-A152-3FF3AC814ED1}" dt="2024-10-07T06:57:14.726" v="253" actId="931"/>
          <ac:spMkLst>
            <pc:docMk/>
            <pc:sldMk cId="1726682035" sldId="266"/>
            <ac:spMk id="2" creationId="{FE199799-37C0-8D5A-108C-BC2B6ACE99AB}"/>
          </ac:spMkLst>
        </pc:spChg>
        <pc:picChg chg="add mod">
          <ac:chgData name="Katharina Vahlenkamp" userId="084c5924-0a6d-4934-a6a0-265a543ef163" providerId="ADAL" clId="{3AE874D0-6025-CD4F-A152-3FF3AC814ED1}" dt="2024-10-07T06:57:21.917" v="256" actId="207"/>
          <ac:picMkLst>
            <pc:docMk/>
            <pc:sldMk cId="1726682035" sldId="266"/>
            <ac:picMk id="4" creationId="{4494959B-DFA6-ED7E-1E9C-B010C2F9AF02}"/>
          </ac:picMkLst>
        </pc:picChg>
        <pc:picChg chg="add mod">
          <ac:chgData name="Katharina Vahlenkamp" userId="084c5924-0a6d-4934-a6a0-265a543ef163" providerId="ADAL" clId="{3AE874D0-6025-CD4F-A152-3FF3AC814ED1}" dt="2024-10-07T06:57:27.475" v="260" actId="1076"/>
          <ac:picMkLst>
            <pc:docMk/>
            <pc:sldMk cId="1726682035" sldId="266"/>
            <ac:picMk id="5" creationId="{B3222F25-2CB0-28DC-B276-A3C99466AB52}"/>
          </ac:picMkLst>
        </pc:picChg>
      </pc:sldChg>
      <pc:sldChg chg="del">
        <pc:chgData name="Katharina Vahlenkamp" userId="084c5924-0a6d-4934-a6a0-265a543ef163" providerId="ADAL" clId="{3AE874D0-6025-CD4F-A152-3FF3AC814ED1}" dt="2024-10-07T06:44:02.155" v="2" actId="2696"/>
        <pc:sldMkLst>
          <pc:docMk/>
          <pc:sldMk cId="3177656635" sldId="266"/>
        </pc:sldMkLst>
      </pc:sldChg>
      <pc:sldChg chg="del">
        <pc:chgData name="Katharina Vahlenkamp" userId="084c5924-0a6d-4934-a6a0-265a543ef163" providerId="ADAL" clId="{3AE874D0-6025-CD4F-A152-3FF3AC814ED1}" dt="2024-10-07T06:44:02.152" v="1" actId="2696"/>
        <pc:sldMkLst>
          <pc:docMk/>
          <pc:sldMk cId="1369470723" sldId="267"/>
        </pc:sldMkLst>
      </pc:sldChg>
      <pc:sldChg chg="modSp new mod">
        <pc:chgData name="Katharina Vahlenkamp" userId="084c5924-0a6d-4934-a6a0-265a543ef163" providerId="ADAL" clId="{3AE874D0-6025-CD4F-A152-3FF3AC814ED1}" dt="2024-10-07T06:58:29.081" v="382" actId="20577"/>
        <pc:sldMkLst>
          <pc:docMk/>
          <pc:sldMk cId="3954482536" sldId="267"/>
        </pc:sldMkLst>
        <pc:spChg chg="mod">
          <ac:chgData name="Katharina Vahlenkamp" userId="084c5924-0a6d-4934-a6a0-265a543ef163" providerId="ADAL" clId="{3AE874D0-6025-CD4F-A152-3FF3AC814ED1}" dt="2024-10-07T06:57:43.903" v="294" actId="20577"/>
          <ac:spMkLst>
            <pc:docMk/>
            <pc:sldMk cId="3954482536" sldId="267"/>
            <ac:spMk id="2" creationId="{2D232B72-6955-965F-4D80-30C1EFC891AD}"/>
          </ac:spMkLst>
        </pc:spChg>
        <pc:spChg chg="mod">
          <ac:chgData name="Katharina Vahlenkamp" userId="084c5924-0a6d-4934-a6a0-265a543ef163" providerId="ADAL" clId="{3AE874D0-6025-CD4F-A152-3FF3AC814ED1}" dt="2024-10-07T06:58:29.081" v="382" actId="20577"/>
          <ac:spMkLst>
            <pc:docMk/>
            <pc:sldMk cId="3954482536" sldId="267"/>
            <ac:spMk id="3" creationId="{3C67078E-3834-ACAA-19D1-2D66ED2CC1C9}"/>
          </ac:spMkLst>
        </pc:spChg>
        <pc:spChg chg="mod">
          <ac:chgData name="Katharina Vahlenkamp" userId="084c5924-0a6d-4934-a6a0-265a543ef163" providerId="ADAL" clId="{3AE874D0-6025-CD4F-A152-3FF3AC814ED1}" dt="2024-10-07T06:58:18.058" v="380" actId="20577"/>
          <ac:spMkLst>
            <pc:docMk/>
            <pc:sldMk cId="3954482536" sldId="267"/>
            <ac:spMk id="4" creationId="{FC8F8F9E-16DE-87F6-73B9-CF10663F4EE9}"/>
          </ac:spMkLst>
        </pc:spChg>
      </pc:sldChg>
      <pc:sldChg chg="addSp delSp modSp new mod chgLayout">
        <pc:chgData name="Katharina Vahlenkamp" userId="084c5924-0a6d-4934-a6a0-265a543ef163" providerId="ADAL" clId="{3AE874D0-6025-CD4F-A152-3FF3AC814ED1}" dt="2024-10-08T13:12:40.216" v="521" actId="700"/>
        <pc:sldMkLst>
          <pc:docMk/>
          <pc:sldMk cId="1963088760" sldId="268"/>
        </pc:sldMkLst>
        <pc:spChg chg="del">
          <ac:chgData name="Katharina Vahlenkamp" userId="084c5924-0a6d-4934-a6a0-265a543ef163" providerId="ADAL" clId="{3AE874D0-6025-CD4F-A152-3FF3AC814ED1}" dt="2024-10-07T07:12:36.438" v="445" actId="700"/>
          <ac:spMkLst>
            <pc:docMk/>
            <pc:sldMk cId="1963088760" sldId="268"/>
            <ac:spMk id="2" creationId="{654ACA45-90CB-CDE9-4673-5A4C43A89CAD}"/>
          </ac:spMkLst>
        </pc:spChg>
        <pc:spChg chg="add del mod ord">
          <ac:chgData name="Katharina Vahlenkamp" userId="084c5924-0a6d-4934-a6a0-265a543ef163" providerId="ADAL" clId="{3AE874D0-6025-CD4F-A152-3FF3AC814ED1}" dt="2024-10-08T13:12:40.216" v="521" actId="700"/>
          <ac:spMkLst>
            <pc:docMk/>
            <pc:sldMk cId="1963088760" sldId="268"/>
            <ac:spMk id="2" creationId="{D4764C61-5107-408F-CF3F-787B82DB65E5}"/>
          </ac:spMkLst>
        </pc:spChg>
        <pc:spChg chg="add del mod">
          <ac:chgData name="Katharina Vahlenkamp" userId="084c5924-0a6d-4934-a6a0-265a543ef163" providerId="ADAL" clId="{3AE874D0-6025-CD4F-A152-3FF3AC814ED1}" dt="2024-10-08T10:05:47.918" v="494" actId="478"/>
          <ac:spMkLst>
            <pc:docMk/>
            <pc:sldMk cId="1963088760" sldId="268"/>
            <ac:spMk id="3" creationId="{47970FFE-1B61-54D3-4265-66796E2201B0}"/>
          </ac:spMkLst>
        </pc:spChg>
        <pc:spChg chg="add mod ord">
          <ac:chgData name="Katharina Vahlenkamp" userId="084c5924-0a6d-4934-a6a0-265a543ef163" providerId="ADAL" clId="{3AE874D0-6025-CD4F-A152-3FF3AC814ED1}" dt="2024-10-08T13:12:40.216" v="521" actId="700"/>
          <ac:spMkLst>
            <pc:docMk/>
            <pc:sldMk cId="1963088760" sldId="268"/>
            <ac:spMk id="3" creationId="{745D9CB0-2416-A3CF-1D1C-C72FC53359D0}"/>
          </ac:spMkLst>
        </pc:spChg>
        <pc:spChg chg="add del mod ord">
          <ac:chgData name="Katharina Vahlenkamp" userId="084c5924-0a6d-4934-a6a0-265a543ef163" providerId="ADAL" clId="{3AE874D0-6025-CD4F-A152-3FF3AC814ED1}" dt="2024-10-08T10:04:06.775" v="485" actId="700"/>
          <ac:spMkLst>
            <pc:docMk/>
            <pc:sldMk cId="1963088760" sldId="268"/>
            <ac:spMk id="4" creationId="{FAB8415B-2FD1-D98D-702C-44FFCE5844DD}"/>
          </ac:spMkLst>
        </pc:spChg>
      </pc:sldChg>
      <pc:sldChg chg="del">
        <pc:chgData name="Katharina Vahlenkamp" userId="084c5924-0a6d-4934-a6a0-265a543ef163" providerId="ADAL" clId="{3AE874D0-6025-CD4F-A152-3FF3AC814ED1}" dt="2024-10-07T06:44:02.149" v="0" actId="2696"/>
        <pc:sldMkLst>
          <pc:docMk/>
          <pc:sldMk cId="3451729896" sldId="268"/>
        </pc:sldMkLst>
      </pc:sldChg>
      <pc:sldChg chg="addSp delSp modSp new mod ord chgLayout">
        <pc:chgData name="Katharina Vahlenkamp" userId="084c5924-0a6d-4934-a6a0-265a543ef163" providerId="ADAL" clId="{3AE874D0-6025-CD4F-A152-3FF3AC814ED1}" dt="2024-10-08T13:16:21.076" v="549" actId="478"/>
        <pc:sldMkLst>
          <pc:docMk/>
          <pc:sldMk cId="2413439373" sldId="269"/>
        </pc:sldMkLst>
        <pc:spChg chg="add del mod">
          <ac:chgData name="Katharina Vahlenkamp" userId="084c5924-0a6d-4934-a6a0-265a543ef163" providerId="ADAL" clId="{3AE874D0-6025-CD4F-A152-3FF3AC814ED1}" dt="2024-10-08T13:12:37.243" v="520" actId="700"/>
          <ac:spMkLst>
            <pc:docMk/>
            <pc:sldMk cId="2413439373" sldId="269"/>
            <ac:spMk id="2" creationId="{93569DDD-94C0-98F2-2D88-56D7A33EA14B}"/>
          </ac:spMkLst>
        </pc:spChg>
        <pc:spChg chg="add mod ord">
          <ac:chgData name="Katharina Vahlenkamp" userId="084c5924-0a6d-4934-a6a0-265a543ef163" providerId="ADAL" clId="{3AE874D0-6025-CD4F-A152-3FF3AC814ED1}" dt="2024-10-08T13:12:37.243" v="520" actId="700"/>
          <ac:spMkLst>
            <pc:docMk/>
            <pc:sldMk cId="2413439373" sldId="269"/>
            <ac:spMk id="3" creationId="{24366D13-CACD-B11E-572A-A86893C7F3DF}"/>
          </ac:spMkLst>
        </pc:spChg>
        <pc:spChg chg="add del mod">
          <ac:chgData name="Katharina Vahlenkamp" userId="084c5924-0a6d-4934-a6a0-265a543ef163" providerId="ADAL" clId="{3AE874D0-6025-CD4F-A152-3FF3AC814ED1}" dt="2024-10-08T10:06:49.457" v="503" actId="478"/>
          <ac:spMkLst>
            <pc:docMk/>
            <pc:sldMk cId="2413439373" sldId="269"/>
            <ac:spMk id="3" creationId="{E143B052-99D5-12BD-EEB2-E6057E156829}"/>
          </ac:spMkLst>
        </pc:spChg>
        <pc:spChg chg="add del mod">
          <ac:chgData name="Katharina Vahlenkamp" userId="084c5924-0a6d-4934-a6a0-265a543ef163" providerId="ADAL" clId="{3AE874D0-6025-CD4F-A152-3FF3AC814ED1}" dt="2024-10-08T13:16:21.076" v="549" actId="478"/>
          <ac:spMkLst>
            <pc:docMk/>
            <pc:sldMk cId="2413439373" sldId="269"/>
            <ac:spMk id="4" creationId="{A0F2098B-71EA-194F-0374-C351319E8603}"/>
          </ac:spMkLst>
        </pc:spChg>
      </pc:sldChg>
      <pc:sldChg chg="new">
        <pc:chgData name="Katharina Vahlenkamp" userId="084c5924-0a6d-4934-a6a0-265a543ef163" providerId="ADAL" clId="{3AE874D0-6025-CD4F-A152-3FF3AC814ED1}" dt="2024-10-07T06:59:48.443" v="419" actId="680"/>
        <pc:sldMkLst>
          <pc:docMk/>
          <pc:sldMk cId="1849474144" sldId="270"/>
        </pc:sldMkLst>
      </pc:sldChg>
      <pc:sldChg chg="new del">
        <pc:chgData name="Katharina Vahlenkamp" userId="084c5924-0a6d-4934-a6a0-265a543ef163" providerId="ADAL" clId="{3AE874D0-6025-CD4F-A152-3FF3AC814ED1}" dt="2024-10-07T07:12:30.177" v="443" actId="2696"/>
        <pc:sldMkLst>
          <pc:docMk/>
          <pc:sldMk cId="104642846" sldId="271"/>
        </pc:sldMkLst>
      </pc:sldChg>
      <pc:sldChg chg="addSp delSp modSp new mod chgLayout">
        <pc:chgData name="Katharina Vahlenkamp" userId="084c5924-0a6d-4934-a6a0-265a543ef163" providerId="ADAL" clId="{3AE874D0-6025-CD4F-A152-3FF3AC814ED1}" dt="2024-10-08T13:12:43.980" v="522" actId="700"/>
        <pc:sldMkLst>
          <pc:docMk/>
          <pc:sldMk cId="4184591103" sldId="271"/>
        </pc:sldMkLst>
        <pc:spChg chg="add mod ord">
          <ac:chgData name="Katharina Vahlenkamp" userId="084c5924-0a6d-4934-a6a0-265a543ef163" providerId="ADAL" clId="{3AE874D0-6025-CD4F-A152-3FF3AC814ED1}" dt="2024-10-08T13:12:43.980" v="522" actId="700"/>
          <ac:spMkLst>
            <pc:docMk/>
            <pc:sldMk cId="4184591103" sldId="271"/>
            <ac:spMk id="2" creationId="{9C7F35DB-10EE-C9F8-5AA4-A47DC01968A2}"/>
          </ac:spMkLst>
        </pc:spChg>
        <pc:spChg chg="del">
          <ac:chgData name="Katharina Vahlenkamp" userId="084c5924-0a6d-4934-a6a0-265a543ef163" providerId="ADAL" clId="{3AE874D0-6025-CD4F-A152-3FF3AC814ED1}" dt="2024-10-08T10:04:30.358" v="492" actId="700"/>
          <ac:spMkLst>
            <pc:docMk/>
            <pc:sldMk cId="4184591103" sldId="271"/>
            <ac:spMk id="2" creationId="{9D4333F2-11D7-F589-AF93-D6E297B3DC1A}"/>
          </ac:spMkLst>
        </pc:spChg>
        <pc:spChg chg="add del mod ord">
          <ac:chgData name="Katharina Vahlenkamp" userId="084c5924-0a6d-4934-a6a0-265a543ef163" providerId="ADAL" clId="{3AE874D0-6025-CD4F-A152-3FF3AC814ED1}" dt="2024-10-08T13:12:43.980" v="522" actId="700"/>
          <ac:spMkLst>
            <pc:docMk/>
            <pc:sldMk cId="4184591103" sldId="271"/>
            <ac:spMk id="3" creationId="{FECBB27E-1316-15E8-DDC1-08A39856B291}"/>
          </ac:spMkLst>
        </pc:spChg>
      </pc:sldChg>
      <pc:sldChg chg="new del">
        <pc:chgData name="Katharina Vahlenkamp" userId="084c5924-0a6d-4934-a6a0-265a543ef163" providerId="ADAL" clId="{3AE874D0-6025-CD4F-A152-3FF3AC814ED1}" dt="2024-10-07T07:12:30.190" v="444" actId="2696"/>
        <pc:sldMkLst>
          <pc:docMk/>
          <pc:sldMk cId="1495295343" sldId="272"/>
        </pc:sldMkLst>
      </pc:sldChg>
      <pc:sldChg chg="addSp delSp modSp new mod chgLayout">
        <pc:chgData name="Katharina Vahlenkamp" userId="084c5924-0a6d-4934-a6a0-265a543ef163" providerId="ADAL" clId="{3AE874D0-6025-CD4F-A152-3FF3AC814ED1}" dt="2024-10-08T13:16:24.654" v="550" actId="478"/>
        <pc:sldMkLst>
          <pc:docMk/>
          <pc:sldMk cId="2450672830" sldId="272"/>
        </pc:sldMkLst>
        <pc:spChg chg="del">
          <ac:chgData name="Katharina Vahlenkamp" userId="084c5924-0a6d-4934-a6a0-265a543ef163" providerId="ADAL" clId="{3AE874D0-6025-CD4F-A152-3FF3AC814ED1}" dt="2024-10-08T10:04:33.610" v="493" actId="700"/>
          <ac:spMkLst>
            <pc:docMk/>
            <pc:sldMk cId="2450672830" sldId="272"/>
            <ac:spMk id="2" creationId="{0CCD2F33-95D6-31F2-363B-7ECDFB98093C}"/>
          </ac:spMkLst>
        </pc:spChg>
        <pc:spChg chg="add mod ord">
          <ac:chgData name="Katharina Vahlenkamp" userId="084c5924-0a6d-4934-a6a0-265a543ef163" providerId="ADAL" clId="{3AE874D0-6025-CD4F-A152-3FF3AC814ED1}" dt="2024-10-08T13:12:46.279" v="523" actId="700"/>
          <ac:spMkLst>
            <pc:docMk/>
            <pc:sldMk cId="2450672830" sldId="272"/>
            <ac:spMk id="2" creationId="{EFF2FA5A-1B87-C1B7-5377-37B62C179EFC}"/>
          </ac:spMkLst>
        </pc:spChg>
        <pc:spChg chg="add del mod ord">
          <ac:chgData name="Katharina Vahlenkamp" userId="084c5924-0a6d-4934-a6a0-265a543ef163" providerId="ADAL" clId="{3AE874D0-6025-CD4F-A152-3FF3AC814ED1}" dt="2024-10-08T13:12:46.279" v="523" actId="700"/>
          <ac:spMkLst>
            <pc:docMk/>
            <pc:sldMk cId="2450672830" sldId="272"/>
            <ac:spMk id="3" creationId="{DB7BD07F-EFDC-30C8-BFEC-1EB213BBD936}"/>
          </ac:spMkLst>
        </pc:spChg>
        <pc:spChg chg="add del mod">
          <ac:chgData name="Katharina Vahlenkamp" userId="084c5924-0a6d-4934-a6a0-265a543ef163" providerId="ADAL" clId="{3AE874D0-6025-CD4F-A152-3FF3AC814ED1}" dt="2024-10-08T13:16:24.654" v="550" actId="478"/>
          <ac:spMkLst>
            <pc:docMk/>
            <pc:sldMk cId="2450672830" sldId="272"/>
            <ac:spMk id="4" creationId="{936990F9-A381-445E-EBF3-BA73CDB53ADB}"/>
          </ac:spMkLst>
        </pc:spChg>
      </pc:sldChg>
      <pc:sldMasterChg chg="modSldLayout sldLayoutOrd">
        <pc:chgData name="Katharina Vahlenkamp" userId="084c5924-0a6d-4934-a6a0-265a543ef163" providerId="ADAL" clId="{3AE874D0-6025-CD4F-A152-3FF3AC814ED1}" dt="2024-10-11T08:02:07.519" v="575"/>
        <pc:sldMasterMkLst>
          <pc:docMk/>
          <pc:sldMasterMk cId="2117014740" sldId="2147483672"/>
        </pc:sldMasterMkLst>
        <pc:sldLayoutChg chg="addSp delSp modSp mod setBg">
          <pc:chgData name="Katharina Vahlenkamp" userId="084c5924-0a6d-4934-a6a0-265a543ef163" providerId="ADAL" clId="{3AE874D0-6025-CD4F-A152-3FF3AC814ED1}" dt="2024-10-07T06:46:11.752" v="125" actId="20577"/>
          <pc:sldLayoutMkLst>
            <pc:docMk/>
            <pc:sldMasterMk cId="2117014740" sldId="2147483672"/>
            <pc:sldLayoutMk cId="4253660484" sldId="2147483694"/>
          </pc:sldLayoutMkLst>
          <pc:spChg chg="add del">
            <ac:chgData name="Katharina Vahlenkamp" userId="084c5924-0a6d-4934-a6a0-265a543ef163" providerId="ADAL" clId="{3AE874D0-6025-CD4F-A152-3FF3AC814ED1}" dt="2024-10-07T06:45:19.567" v="7" actId="11529"/>
            <ac:spMkLst>
              <pc:docMk/>
              <pc:sldMasterMk cId="2117014740" sldId="2147483672"/>
              <pc:sldLayoutMk cId="4253660484" sldId="2147483694"/>
              <ac:spMk id="2" creationId="{354413BF-084F-BE07-0426-AF63899C93A7}"/>
            </ac:spMkLst>
          </pc:spChg>
          <pc:spChg chg="add mod">
            <ac:chgData name="Katharina Vahlenkamp" userId="084c5924-0a6d-4934-a6a0-265a543ef163" providerId="ADAL" clId="{3AE874D0-6025-CD4F-A152-3FF3AC814ED1}" dt="2024-10-07T06:46:11.752" v="125" actId="20577"/>
            <ac:spMkLst>
              <pc:docMk/>
              <pc:sldMasterMk cId="2117014740" sldId="2147483672"/>
              <pc:sldLayoutMk cId="4253660484" sldId="2147483694"/>
              <ac:spMk id="5" creationId="{B8D2ED98-81ED-BEEA-6C3E-30DABF87379D}"/>
            </ac:spMkLst>
          </pc:spChg>
          <pc:spChg chg="del">
            <ac:chgData name="Katharina Vahlenkamp" userId="084c5924-0a6d-4934-a6a0-265a543ef163" providerId="ADAL" clId="{3AE874D0-6025-CD4F-A152-3FF3AC814ED1}" dt="2024-10-07T06:45:03.396" v="5" actId="478"/>
            <ac:spMkLst>
              <pc:docMk/>
              <pc:sldMasterMk cId="2117014740" sldId="2147483672"/>
              <pc:sldLayoutMk cId="4253660484" sldId="2147483694"/>
              <ac:spMk id="11" creationId="{7FF957B1-3E9D-2B59-36B3-1CB441655B1C}"/>
            </ac:spMkLst>
          </pc:spChg>
          <pc:picChg chg="del">
            <ac:chgData name="Katharina Vahlenkamp" userId="084c5924-0a6d-4934-a6a0-265a543ef163" providerId="ADAL" clId="{3AE874D0-6025-CD4F-A152-3FF3AC814ED1}" dt="2024-10-07T06:45:03.396" v="5" actId="478"/>
            <ac:picMkLst>
              <pc:docMk/>
              <pc:sldMasterMk cId="2117014740" sldId="2147483672"/>
              <pc:sldLayoutMk cId="4253660484" sldId="2147483694"/>
              <ac:picMk id="3" creationId="{CE319E9E-0522-3733-9F7F-D5EB5D3986B3}"/>
            </ac:picMkLst>
          </pc:picChg>
          <pc:picChg chg="del">
            <ac:chgData name="Katharina Vahlenkamp" userId="084c5924-0a6d-4934-a6a0-265a543ef163" providerId="ADAL" clId="{3AE874D0-6025-CD4F-A152-3FF3AC814ED1}" dt="2024-10-07T06:44:49.802" v="3" actId="478"/>
            <ac:picMkLst>
              <pc:docMk/>
              <pc:sldMasterMk cId="2117014740" sldId="2147483672"/>
              <pc:sldLayoutMk cId="4253660484" sldId="2147483694"/>
              <ac:picMk id="4" creationId="{61A9AAC5-0994-58B8-3A4D-FD1CBE030A16}"/>
            </ac:picMkLst>
          </pc:picChg>
          <pc:picChg chg="del">
            <ac:chgData name="Katharina Vahlenkamp" userId="084c5924-0a6d-4934-a6a0-265a543ef163" providerId="ADAL" clId="{3AE874D0-6025-CD4F-A152-3FF3AC814ED1}" dt="2024-10-07T06:45:03.396" v="5" actId="478"/>
            <ac:picMkLst>
              <pc:docMk/>
              <pc:sldMasterMk cId="2117014740" sldId="2147483672"/>
              <pc:sldLayoutMk cId="4253660484" sldId="2147483694"/>
              <ac:picMk id="6" creationId="{E339667A-F60B-55CB-4613-9229D3A5BB2A}"/>
            </ac:picMkLst>
          </pc:picChg>
          <pc:picChg chg="del">
            <ac:chgData name="Katharina Vahlenkamp" userId="084c5924-0a6d-4934-a6a0-265a543ef163" providerId="ADAL" clId="{3AE874D0-6025-CD4F-A152-3FF3AC814ED1}" dt="2024-10-07T06:44:52.348" v="4" actId="478"/>
            <ac:picMkLst>
              <pc:docMk/>
              <pc:sldMasterMk cId="2117014740" sldId="2147483672"/>
              <pc:sldLayoutMk cId="4253660484" sldId="2147483694"/>
              <ac:picMk id="8" creationId="{08350316-2C14-6FE8-8F8C-4B615CBE71A4}"/>
            </ac:picMkLst>
          </pc:picChg>
          <pc:picChg chg="del">
            <ac:chgData name="Katharina Vahlenkamp" userId="084c5924-0a6d-4934-a6a0-265a543ef163" providerId="ADAL" clId="{3AE874D0-6025-CD4F-A152-3FF3AC814ED1}" dt="2024-10-07T06:45:03.396" v="5" actId="478"/>
            <ac:picMkLst>
              <pc:docMk/>
              <pc:sldMasterMk cId="2117014740" sldId="2147483672"/>
              <pc:sldLayoutMk cId="4253660484" sldId="2147483694"/>
              <ac:picMk id="13" creationId="{232BB3ED-7811-9047-67CD-E9BF70EDF4CF}"/>
            </ac:picMkLst>
          </pc:picChg>
          <pc:picChg chg="del">
            <ac:chgData name="Katharina Vahlenkamp" userId="084c5924-0a6d-4934-a6a0-265a543ef163" providerId="ADAL" clId="{3AE874D0-6025-CD4F-A152-3FF3AC814ED1}" dt="2024-10-07T06:45:03.396" v="5" actId="478"/>
            <ac:picMkLst>
              <pc:docMk/>
              <pc:sldMasterMk cId="2117014740" sldId="2147483672"/>
              <pc:sldLayoutMk cId="4253660484" sldId="2147483694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3AE874D0-6025-CD4F-A152-3FF3AC814ED1}" dt="2024-10-07T06:45:03.396" v="5" actId="478"/>
            <ac:picMkLst>
              <pc:docMk/>
              <pc:sldMasterMk cId="2117014740" sldId="2147483672"/>
              <pc:sldLayoutMk cId="4253660484" sldId="2147483694"/>
              <ac:picMk id="16" creationId="{85CB2672-BEC5-3E53-4D65-01EC5463D1BD}"/>
            </ac:picMkLst>
          </pc:picChg>
        </pc:sldLayoutChg>
        <pc:sldLayoutChg chg="addSp delSp modSp mod">
          <pc:chgData name="Katharina Vahlenkamp" userId="084c5924-0a6d-4934-a6a0-265a543ef163" providerId="ADAL" clId="{3AE874D0-6025-CD4F-A152-3FF3AC814ED1}" dt="2024-10-11T08:02:03.102" v="573" actId="478"/>
          <pc:sldLayoutMkLst>
            <pc:docMk/>
            <pc:sldMasterMk cId="2117014740" sldId="2147483672"/>
            <pc:sldLayoutMk cId="3901192827" sldId="2147483695"/>
          </pc:sldLayoutMkLst>
          <pc:spChg chg="add mod">
            <ac:chgData name="Katharina Vahlenkamp" userId="084c5924-0a6d-4934-a6a0-265a543ef163" providerId="ADAL" clId="{3AE874D0-6025-CD4F-A152-3FF3AC814ED1}" dt="2024-10-07T07:56:38.851" v="461" actId="242"/>
            <ac:spMkLst>
              <pc:docMk/>
              <pc:sldMasterMk cId="2117014740" sldId="2147483672"/>
              <pc:sldLayoutMk cId="3901192827" sldId="2147483695"/>
              <ac:spMk id="7" creationId="{3660BCD1-E691-3289-9A93-342084E91DE5}"/>
            </ac:spMkLst>
          </pc:spChg>
          <pc:spChg chg="add mod">
            <ac:chgData name="Katharina Vahlenkamp" userId="084c5924-0a6d-4934-a6a0-265a543ef163" providerId="ADAL" clId="{3AE874D0-6025-CD4F-A152-3FF3AC814ED1}" dt="2024-10-07T06:53:22.594" v="218" actId="1076"/>
            <ac:spMkLst>
              <pc:docMk/>
              <pc:sldMasterMk cId="2117014740" sldId="2147483672"/>
              <pc:sldLayoutMk cId="3901192827" sldId="2147483695"/>
              <ac:spMk id="8" creationId="{1B2CBFA2-D8B3-5955-CDFA-B761FC56387A}"/>
            </ac:spMkLst>
          </pc:spChg>
          <pc:spChg chg="add mod">
            <ac:chgData name="Katharina Vahlenkamp" userId="084c5924-0a6d-4934-a6a0-265a543ef163" providerId="ADAL" clId="{3AE874D0-6025-CD4F-A152-3FF3AC814ED1}" dt="2024-10-07T06:53:22.594" v="218" actId="1076"/>
            <ac:spMkLst>
              <pc:docMk/>
              <pc:sldMasterMk cId="2117014740" sldId="2147483672"/>
              <pc:sldLayoutMk cId="3901192827" sldId="2147483695"/>
              <ac:spMk id="9" creationId="{0E040B3A-B1ED-0564-27FC-128ED2548CAF}"/>
            </ac:spMkLst>
          </pc:spChg>
          <pc:spChg chg="del">
            <ac:chgData name="Katharina Vahlenkamp" userId="084c5924-0a6d-4934-a6a0-265a543ef163" providerId="ADAL" clId="{3AE874D0-6025-CD4F-A152-3FF3AC814ED1}" dt="2024-10-07T06:52:12.204" v="197" actId="478"/>
            <ac:spMkLst>
              <pc:docMk/>
              <pc:sldMasterMk cId="2117014740" sldId="2147483672"/>
              <pc:sldLayoutMk cId="3901192827" sldId="2147483695"/>
              <ac:spMk id="11" creationId="{7FF957B1-3E9D-2B59-36B3-1CB441655B1C}"/>
            </ac:spMkLst>
          </pc:spChg>
          <pc:picChg chg="add mod">
            <ac:chgData name="Katharina Vahlenkamp" userId="084c5924-0a6d-4934-a6a0-265a543ef163" providerId="ADAL" clId="{3AE874D0-6025-CD4F-A152-3FF3AC814ED1}" dt="2024-10-07T06:53:22.594" v="218" actId="1076"/>
            <ac:picMkLst>
              <pc:docMk/>
              <pc:sldMasterMk cId="2117014740" sldId="2147483672"/>
              <pc:sldLayoutMk cId="3901192827" sldId="2147483695"/>
              <ac:picMk id="2" creationId="{6B9C40E3-3229-A97D-0566-BE52FC8895E6}"/>
            </ac:picMkLst>
          </pc:picChg>
          <pc:picChg chg="mod">
            <ac:chgData name="Katharina Vahlenkamp" userId="084c5924-0a6d-4934-a6a0-265a543ef163" providerId="ADAL" clId="{3AE874D0-6025-CD4F-A152-3FF3AC814ED1}" dt="2024-10-07T06:55:19.607" v="236" actId="1035"/>
            <ac:picMkLst>
              <pc:docMk/>
              <pc:sldMasterMk cId="2117014740" sldId="2147483672"/>
              <pc:sldLayoutMk cId="3901192827" sldId="2147483695"/>
              <ac:picMk id="3" creationId="{CE319E9E-0522-3733-9F7F-D5EB5D3986B3}"/>
            </ac:picMkLst>
          </pc:picChg>
          <pc:picChg chg="add mod">
            <ac:chgData name="Katharina Vahlenkamp" userId="084c5924-0a6d-4934-a6a0-265a543ef163" providerId="ADAL" clId="{3AE874D0-6025-CD4F-A152-3FF3AC814ED1}" dt="2024-10-07T06:53:22.594" v="218" actId="1076"/>
            <ac:picMkLst>
              <pc:docMk/>
              <pc:sldMasterMk cId="2117014740" sldId="2147483672"/>
              <pc:sldLayoutMk cId="3901192827" sldId="2147483695"/>
              <ac:picMk id="4" creationId="{8AE50E03-29B2-9B77-6DDE-58AAEC410E5C}"/>
            </ac:picMkLst>
          </pc:picChg>
          <pc:picChg chg="add mod">
            <ac:chgData name="Katharina Vahlenkamp" userId="084c5924-0a6d-4934-a6a0-265a543ef163" providerId="ADAL" clId="{3AE874D0-6025-CD4F-A152-3FF3AC814ED1}" dt="2024-10-11T08:02:02.145" v="572" actId="1076"/>
            <ac:picMkLst>
              <pc:docMk/>
              <pc:sldMasterMk cId="2117014740" sldId="2147483672"/>
              <pc:sldLayoutMk cId="3901192827" sldId="2147483695"/>
              <ac:picMk id="5" creationId="{6B3E770B-54D3-5EF7-0CEF-B04F1CE66245}"/>
            </ac:picMkLst>
          </pc:picChg>
          <pc:picChg chg="add del mod">
            <ac:chgData name="Katharina Vahlenkamp" userId="084c5924-0a6d-4934-a6a0-265a543ef163" providerId="ADAL" clId="{3AE874D0-6025-CD4F-A152-3FF3AC814ED1}" dt="2024-10-11T08:02:03.102" v="573" actId="478"/>
            <ac:picMkLst>
              <pc:docMk/>
              <pc:sldMasterMk cId="2117014740" sldId="2147483672"/>
              <pc:sldLayoutMk cId="3901192827" sldId="2147483695"/>
              <ac:picMk id="6" creationId="{8B5BB043-5353-D545-8137-57CF7A9C0874}"/>
            </ac:picMkLst>
          </pc:picChg>
          <pc:picChg chg="del">
            <ac:chgData name="Katharina Vahlenkamp" userId="084c5924-0a6d-4934-a6a0-265a543ef163" providerId="ADAL" clId="{3AE874D0-6025-CD4F-A152-3FF3AC814ED1}" dt="2024-10-07T06:46:29.398" v="126" actId="478"/>
            <ac:picMkLst>
              <pc:docMk/>
              <pc:sldMasterMk cId="2117014740" sldId="2147483672"/>
              <pc:sldLayoutMk cId="3901192827" sldId="2147483695"/>
              <ac:picMk id="6" creationId="{E339667A-F60B-55CB-4613-9229D3A5BB2A}"/>
            </ac:picMkLst>
          </pc:picChg>
          <pc:picChg chg="mod">
            <ac:chgData name="Katharina Vahlenkamp" userId="084c5924-0a6d-4934-a6a0-265a543ef163" providerId="ADAL" clId="{3AE874D0-6025-CD4F-A152-3FF3AC814ED1}" dt="2024-10-07T06:52:37.027" v="206" actId="14100"/>
            <ac:picMkLst>
              <pc:docMk/>
              <pc:sldMasterMk cId="2117014740" sldId="2147483672"/>
              <pc:sldLayoutMk cId="3901192827" sldId="2147483695"/>
              <ac:picMk id="13" creationId="{232BB3ED-7811-9047-67CD-E9BF70EDF4CF}"/>
            </ac:picMkLst>
          </pc:picChg>
          <pc:picChg chg="del">
            <ac:chgData name="Katharina Vahlenkamp" userId="084c5924-0a6d-4934-a6a0-265a543ef163" providerId="ADAL" clId="{3AE874D0-6025-CD4F-A152-3FF3AC814ED1}" dt="2024-10-07T06:52:12.204" v="197" actId="478"/>
            <ac:picMkLst>
              <pc:docMk/>
              <pc:sldMasterMk cId="2117014740" sldId="2147483672"/>
              <pc:sldLayoutMk cId="3901192827" sldId="2147483695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3AE874D0-6025-CD4F-A152-3FF3AC814ED1}" dt="2024-10-07T06:52:13.846" v="198" actId="478"/>
            <ac:picMkLst>
              <pc:docMk/>
              <pc:sldMasterMk cId="2117014740" sldId="2147483672"/>
              <pc:sldLayoutMk cId="3901192827" sldId="2147483695"/>
              <ac:picMk id="16" creationId="{85CB2672-BEC5-3E53-4D65-01EC5463D1BD}"/>
            </ac:picMkLst>
          </pc:picChg>
        </pc:sldLayoutChg>
        <pc:sldLayoutChg chg="addSp delSp modSp mod ord">
          <pc:chgData name="Katharina Vahlenkamp" userId="084c5924-0a6d-4934-a6a0-265a543ef163" providerId="ADAL" clId="{3AE874D0-6025-CD4F-A152-3FF3AC814ED1}" dt="2024-10-08T13:12:12.512" v="511" actId="735"/>
          <pc:sldLayoutMkLst>
            <pc:docMk/>
            <pc:sldMasterMk cId="2117014740" sldId="2147483672"/>
            <pc:sldLayoutMk cId="2574540749" sldId="2147483696"/>
          </pc:sldLayoutMkLst>
          <pc:spChg chg="add del mod">
            <ac:chgData name="Katharina Vahlenkamp" userId="084c5924-0a6d-4934-a6a0-265a543ef163" providerId="ADAL" clId="{3AE874D0-6025-CD4F-A152-3FF3AC814ED1}" dt="2024-10-08T12:47:57.551" v="504" actId="478"/>
            <ac:spMkLst>
              <pc:docMk/>
              <pc:sldMasterMk cId="2117014740" sldId="2147483672"/>
              <pc:sldLayoutMk cId="2574540749" sldId="2147483696"/>
              <ac:spMk id="4" creationId="{F5C6CE65-8A1F-8CEF-BAC6-E28F266C287C}"/>
            </ac:spMkLst>
          </pc:spChg>
          <pc:spChg chg="add mod">
            <ac:chgData name="Katharina Vahlenkamp" userId="084c5924-0a6d-4934-a6a0-265a543ef163" providerId="ADAL" clId="{3AE874D0-6025-CD4F-A152-3FF3AC814ED1}" dt="2024-10-08T12:47:57.919" v="505"/>
            <ac:spMkLst>
              <pc:docMk/>
              <pc:sldMasterMk cId="2117014740" sldId="2147483672"/>
              <pc:sldLayoutMk cId="2574540749" sldId="2147483696"/>
              <ac:spMk id="7" creationId="{2E370590-FD24-4FA8-9F3E-7DB7BB5D8BBD}"/>
            </ac:spMkLst>
          </pc:spChg>
          <pc:spChg chg="del">
            <ac:chgData name="Katharina Vahlenkamp" userId="084c5924-0a6d-4934-a6a0-265a543ef163" providerId="ADAL" clId="{3AE874D0-6025-CD4F-A152-3FF3AC814ED1}" dt="2024-10-07T06:47:59.392" v="141" actId="478"/>
            <ac:spMkLst>
              <pc:docMk/>
              <pc:sldMasterMk cId="2117014740" sldId="2147483672"/>
              <pc:sldLayoutMk cId="2574540749" sldId="2147483696"/>
              <ac:spMk id="11" creationId="{7FF957B1-3E9D-2B59-36B3-1CB441655B1C}"/>
            </ac:spMkLst>
          </pc:spChg>
          <pc:spChg chg="add del mod">
            <ac:chgData name="Katharina Vahlenkamp" userId="084c5924-0a6d-4934-a6a0-265a543ef163" providerId="ADAL" clId="{3AE874D0-6025-CD4F-A152-3FF3AC814ED1}" dt="2024-10-08T10:01:49.912" v="464" actId="478"/>
            <ac:spMkLst>
              <pc:docMk/>
              <pc:sldMasterMk cId="2117014740" sldId="2147483672"/>
              <pc:sldLayoutMk cId="2574540749" sldId="2147483696"/>
              <ac:spMk id="14" creationId="{55FAB309-742C-F2A3-ACCC-C5B444A399BE}"/>
            </ac:spMkLst>
          </pc:spChg>
          <pc:picChg chg="add del mod">
            <ac:chgData name="Katharina Vahlenkamp" userId="084c5924-0a6d-4934-a6a0-265a543ef163" providerId="ADAL" clId="{3AE874D0-6025-CD4F-A152-3FF3AC814ED1}" dt="2024-10-07T06:47:26.897" v="132" actId="478"/>
            <ac:picMkLst>
              <pc:docMk/>
              <pc:sldMasterMk cId="2117014740" sldId="2147483672"/>
              <pc:sldLayoutMk cId="2574540749" sldId="2147483696"/>
              <ac:picMk id="2" creationId="{0E9C2A97-8414-3157-C5C2-FD59932871B3}"/>
            </ac:picMkLst>
          </pc:picChg>
          <pc:picChg chg="add del mod">
            <ac:chgData name="Katharina Vahlenkamp" userId="084c5924-0a6d-4934-a6a0-265a543ef163" providerId="ADAL" clId="{3AE874D0-6025-CD4F-A152-3FF3AC814ED1}" dt="2024-10-08T12:47:57.551" v="504" actId="478"/>
            <ac:picMkLst>
              <pc:docMk/>
              <pc:sldMasterMk cId="2117014740" sldId="2147483672"/>
              <pc:sldLayoutMk cId="2574540749" sldId="2147483696"/>
              <ac:picMk id="2" creationId="{AB8786F8-7D9A-9489-DF24-95CD49D1DF9F}"/>
            </ac:picMkLst>
          </pc:picChg>
          <pc:picChg chg="add del mod">
            <ac:chgData name="Katharina Vahlenkamp" userId="084c5924-0a6d-4934-a6a0-265a543ef163" providerId="ADAL" clId="{3AE874D0-6025-CD4F-A152-3FF3AC814ED1}" dt="2024-10-08T12:47:57.551" v="504" actId="478"/>
            <ac:picMkLst>
              <pc:docMk/>
              <pc:sldMasterMk cId="2117014740" sldId="2147483672"/>
              <pc:sldLayoutMk cId="2574540749" sldId="2147483696"/>
              <ac:picMk id="3" creationId="{73F94999-8A08-A562-9F4B-18F2D2496164}"/>
            </ac:picMkLst>
          </pc:picChg>
          <pc:picChg chg="del mod">
            <ac:chgData name="Katharina Vahlenkamp" userId="084c5924-0a6d-4934-a6a0-265a543ef163" providerId="ADAL" clId="{3AE874D0-6025-CD4F-A152-3FF3AC814ED1}" dt="2024-10-07T07:10:17.058" v="428" actId="478"/>
            <ac:picMkLst>
              <pc:docMk/>
              <pc:sldMasterMk cId="2117014740" sldId="2147483672"/>
              <pc:sldLayoutMk cId="2574540749" sldId="2147483696"/>
              <ac:picMk id="3" creationId="{CE319E9E-0522-3733-9F7F-D5EB5D3986B3}"/>
            </ac:picMkLst>
          </pc:picChg>
          <pc:picChg chg="add del mod">
            <ac:chgData name="Katharina Vahlenkamp" userId="084c5924-0a6d-4934-a6a0-265a543ef163" providerId="ADAL" clId="{3AE874D0-6025-CD4F-A152-3FF3AC814ED1}" dt="2024-10-07T06:47:26.897" v="132" actId="478"/>
            <ac:picMkLst>
              <pc:docMk/>
              <pc:sldMasterMk cId="2117014740" sldId="2147483672"/>
              <pc:sldLayoutMk cId="2574540749" sldId="2147483696"/>
              <ac:picMk id="4" creationId="{68F2B2CB-4928-AFA7-046C-B7DAB4C43AEB}"/>
            </ac:picMkLst>
          </pc:picChg>
          <pc:picChg chg="add del mod">
            <ac:chgData name="Katharina Vahlenkamp" userId="084c5924-0a6d-4934-a6a0-265a543ef163" providerId="ADAL" clId="{3AE874D0-6025-CD4F-A152-3FF3AC814ED1}" dt="2024-10-07T07:10:17.058" v="428" actId="478"/>
            <ac:picMkLst>
              <pc:docMk/>
              <pc:sldMasterMk cId="2117014740" sldId="2147483672"/>
              <pc:sldLayoutMk cId="2574540749" sldId="2147483696"/>
              <ac:picMk id="5" creationId="{5E22E1AE-A8E3-F92B-F299-FAE64D73D778}"/>
            </ac:picMkLst>
          </pc:picChg>
          <pc:picChg chg="add mod">
            <ac:chgData name="Katharina Vahlenkamp" userId="084c5924-0a6d-4934-a6a0-265a543ef163" providerId="ADAL" clId="{3AE874D0-6025-CD4F-A152-3FF3AC814ED1}" dt="2024-10-08T12:47:57.919" v="505"/>
            <ac:picMkLst>
              <pc:docMk/>
              <pc:sldMasterMk cId="2117014740" sldId="2147483672"/>
              <pc:sldLayoutMk cId="2574540749" sldId="2147483696"/>
              <ac:picMk id="5" creationId="{885B6A44-11EC-0205-FB03-3F4C22F560E5}"/>
            </ac:picMkLst>
          </pc:picChg>
          <pc:picChg chg="add del mod">
            <ac:chgData name="Katharina Vahlenkamp" userId="084c5924-0a6d-4934-a6a0-265a543ef163" providerId="ADAL" clId="{3AE874D0-6025-CD4F-A152-3FF3AC814ED1}" dt="2024-10-07T07:10:17.058" v="428" actId="478"/>
            <ac:picMkLst>
              <pc:docMk/>
              <pc:sldMasterMk cId="2117014740" sldId="2147483672"/>
              <pc:sldLayoutMk cId="2574540749" sldId="2147483696"/>
              <ac:picMk id="6" creationId="{9163AF6F-A3F5-4829-333C-B47A58E85305}"/>
            </ac:picMkLst>
          </pc:picChg>
          <pc:picChg chg="add mod">
            <ac:chgData name="Katharina Vahlenkamp" userId="084c5924-0a6d-4934-a6a0-265a543ef163" providerId="ADAL" clId="{3AE874D0-6025-CD4F-A152-3FF3AC814ED1}" dt="2024-10-08T12:47:57.919" v="505"/>
            <ac:picMkLst>
              <pc:docMk/>
              <pc:sldMasterMk cId="2117014740" sldId="2147483672"/>
              <pc:sldLayoutMk cId="2574540749" sldId="2147483696"/>
              <ac:picMk id="6" creationId="{AEDAA460-C8D7-38DC-9FD6-26F2A02C76DC}"/>
            </ac:picMkLst>
          </pc:picChg>
          <pc:picChg chg="add del mod">
            <ac:chgData name="Katharina Vahlenkamp" userId="084c5924-0a6d-4934-a6a0-265a543ef163" providerId="ADAL" clId="{3AE874D0-6025-CD4F-A152-3FF3AC814ED1}" dt="2024-10-07T07:10:17.058" v="428" actId="478"/>
            <ac:picMkLst>
              <pc:docMk/>
              <pc:sldMasterMk cId="2117014740" sldId="2147483672"/>
              <pc:sldLayoutMk cId="2574540749" sldId="2147483696"/>
              <ac:picMk id="7" creationId="{87A4402E-5275-6555-9908-595F21FD6258}"/>
            </ac:picMkLst>
          </pc:picChg>
          <pc:picChg chg="add del mod">
            <ac:chgData name="Katharina Vahlenkamp" userId="084c5924-0a6d-4934-a6a0-265a543ef163" providerId="ADAL" clId="{3AE874D0-6025-CD4F-A152-3FF3AC814ED1}" dt="2024-10-07T07:10:17.058" v="428" actId="478"/>
            <ac:picMkLst>
              <pc:docMk/>
              <pc:sldMasterMk cId="2117014740" sldId="2147483672"/>
              <pc:sldLayoutMk cId="2574540749" sldId="2147483696"/>
              <ac:picMk id="8" creationId="{919867D4-A420-AD76-A22D-F258E7393FA5}"/>
            </ac:picMkLst>
          </pc:picChg>
          <pc:picChg chg="add mod">
            <ac:chgData name="Katharina Vahlenkamp" userId="084c5924-0a6d-4934-a6a0-265a543ef163" providerId="ADAL" clId="{3AE874D0-6025-CD4F-A152-3FF3AC814ED1}" dt="2024-10-08T12:47:57.919" v="505"/>
            <ac:picMkLst>
              <pc:docMk/>
              <pc:sldMasterMk cId="2117014740" sldId="2147483672"/>
              <pc:sldLayoutMk cId="2574540749" sldId="2147483696"/>
              <ac:picMk id="8" creationId="{B3B7FEB7-A194-43F7-7072-8F29E598255E}"/>
            </ac:picMkLst>
          </pc:picChg>
          <pc:picChg chg="add del mod">
            <ac:chgData name="Katharina Vahlenkamp" userId="084c5924-0a6d-4934-a6a0-265a543ef163" providerId="ADAL" clId="{3AE874D0-6025-CD4F-A152-3FF3AC814ED1}" dt="2024-10-08T10:01:49.912" v="464" actId="478"/>
            <ac:picMkLst>
              <pc:docMk/>
              <pc:sldMasterMk cId="2117014740" sldId="2147483672"/>
              <pc:sldLayoutMk cId="2574540749" sldId="2147483696"/>
              <ac:picMk id="9" creationId="{F4DA5A1B-106D-A424-1141-ADC199EDD463}"/>
            </ac:picMkLst>
          </pc:picChg>
          <pc:picChg chg="add del mod">
            <ac:chgData name="Katharina Vahlenkamp" userId="084c5924-0a6d-4934-a6a0-265a543ef163" providerId="ADAL" clId="{3AE874D0-6025-CD4F-A152-3FF3AC814ED1}" dt="2024-10-08T10:01:49.912" v="464" actId="478"/>
            <ac:picMkLst>
              <pc:docMk/>
              <pc:sldMasterMk cId="2117014740" sldId="2147483672"/>
              <pc:sldLayoutMk cId="2574540749" sldId="2147483696"/>
              <ac:picMk id="10" creationId="{93619576-E382-1EE0-C990-B189A7FDB825}"/>
            </ac:picMkLst>
          </pc:picChg>
          <pc:picChg chg="add mod">
            <ac:chgData name="Katharina Vahlenkamp" userId="084c5924-0a6d-4934-a6a0-265a543ef163" providerId="ADAL" clId="{3AE874D0-6025-CD4F-A152-3FF3AC814ED1}" dt="2024-10-07T07:10:17.383" v="429"/>
            <ac:picMkLst>
              <pc:docMk/>
              <pc:sldMasterMk cId="2117014740" sldId="2147483672"/>
              <pc:sldLayoutMk cId="2574540749" sldId="2147483696"/>
              <ac:picMk id="12" creationId="{4A7F12BB-9620-451F-2A7A-49D40864BF34}"/>
            </ac:picMkLst>
          </pc:picChg>
          <pc:picChg chg="del">
            <ac:chgData name="Katharina Vahlenkamp" userId="084c5924-0a6d-4934-a6a0-265a543ef163" providerId="ADAL" clId="{3AE874D0-6025-CD4F-A152-3FF3AC814ED1}" dt="2024-10-07T06:46:40.356" v="128" actId="478"/>
            <ac:picMkLst>
              <pc:docMk/>
              <pc:sldMasterMk cId="2117014740" sldId="2147483672"/>
              <pc:sldLayoutMk cId="2574540749" sldId="2147483696"/>
              <ac:picMk id="13" creationId="{232BB3ED-7811-9047-67CD-E9BF70EDF4CF}"/>
            </ac:picMkLst>
          </pc:picChg>
          <pc:picChg chg="del mod">
            <ac:chgData name="Katharina Vahlenkamp" userId="084c5924-0a6d-4934-a6a0-265a543ef163" providerId="ADAL" clId="{3AE874D0-6025-CD4F-A152-3FF3AC814ED1}" dt="2024-10-07T06:51:01.375" v="185" actId="478"/>
            <ac:picMkLst>
              <pc:docMk/>
              <pc:sldMasterMk cId="2117014740" sldId="2147483672"/>
              <pc:sldLayoutMk cId="2574540749" sldId="2147483696"/>
              <ac:picMk id="15" creationId="{54D424F6-0D4A-6BF4-A00B-B15663BF7AE8}"/>
            </ac:picMkLst>
          </pc:picChg>
          <pc:picChg chg="del mod">
            <ac:chgData name="Katharina Vahlenkamp" userId="084c5924-0a6d-4934-a6a0-265a543ef163" providerId="ADAL" clId="{3AE874D0-6025-CD4F-A152-3FF3AC814ED1}" dt="2024-10-07T06:51:01.375" v="185" actId="478"/>
            <ac:picMkLst>
              <pc:docMk/>
              <pc:sldMasterMk cId="2117014740" sldId="2147483672"/>
              <pc:sldLayoutMk cId="2574540749" sldId="2147483696"/>
              <ac:picMk id="16" creationId="{85CB2672-BEC5-3E53-4D65-01EC5463D1BD}"/>
            </ac:picMkLst>
          </pc:picChg>
          <pc:picChg chg="add del mod">
            <ac:chgData name="Katharina Vahlenkamp" userId="084c5924-0a6d-4934-a6a0-265a543ef163" providerId="ADAL" clId="{3AE874D0-6025-CD4F-A152-3FF3AC814ED1}" dt="2024-10-07T07:10:22.751" v="430" actId="478"/>
            <ac:picMkLst>
              <pc:docMk/>
              <pc:sldMasterMk cId="2117014740" sldId="2147483672"/>
              <pc:sldLayoutMk cId="2574540749" sldId="2147483696"/>
              <ac:picMk id="17" creationId="{4A3B408D-5DBF-3F4B-7F1F-90DC95BF58AD}"/>
            </ac:picMkLst>
          </pc:picChg>
          <pc:picChg chg="add mod">
            <ac:chgData name="Katharina Vahlenkamp" userId="084c5924-0a6d-4934-a6a0-265a543ef163" providerId="ADAL" clId="{3AE874D0-6025-CD4F-A152-3FF3AC814ED1}" dt="2024-10-07T07:10:17.383" v="429"/>
            <ac:picMkLst>
              <pc:docMk/>
              <pc:sldMasterMk cId="2117014740" sldId="2147483672"/>
              <pc:sldLayoutMk cId="2574540749" sldId="2147483696"/>
              <ac:picMk id="18" creationId="{FE2EBFFF-315A-E442-C792-E027BD6E32B3}"/>
            </ac:picMkLst>
          </pc:picChg>
          <pc:picChg chg="add mod">
            <ac:chgData name="Katharina Vahlenkamp" userId="084c5924-0a6d-4934-a6a0-265a543ef163" providerId="ADAL" clId="{3AE874D0-6025-CD4F-A152-3FF3AC814ED1}" dt="2024-10-07T07:10:23.119" v="431"/>
            <ac:picMkLst>
              <pc:docMk/>
              <pc:sldMasterMk cId="2117014740" sldId="2147483672"/>
              <pc:sldLayoutMk cId="2574540749" sldId="2147483696"/>
              <ac:picMk id="19" creationId="{D9A816B9-5135-811D-C20C-5DDBC8C7496D}"/>
            </ac:picMkLst>
          </pc:picChg>
        </pc:sldLayoutChg>
        <pc:sldLayoutChg chg="addSp delSp modSp mod ord">
          <pc:chgData name="Katharina Vahlenkamp" userId="084c5924-0a6d-4934-a6a0-265a543ef163" providerId="ADAL" clId="{3AE874D0-6025-CD4F-A152-3FF3AC814ED1}" dt="2024-10-08T13:12:03.730" v="510" actId="14100"/>
          <pc:sldLayoutMkLst>
            <pc:docMk/>
            <pc:sldMasterMk cId="2117014740" sldId="2147483672"/>
            <pc:sldLayoutMk cId="588120507" sldId="2147483697"/>
          </pc:sldLayoutMkLst>
          <pc:spChg chg="add del mod">
            <ac:chgData name="Katharina Vahlenkamp" userId="084c5924-0a6d-4934-a6a0-265a543ef163" providerId="ADAL" clId="{3AE874D0-6025-CD4F-A152-3FF3AC814ED1}" dt="2024-10-08T13:11:55.329" v="506" actId="478"/>
            <ac:spMkLst>
              <pc:docMk/>
              <pc:sldMasterMk cId="2117014740" sldId="2147483672"/>
              <pc:sldLayoutMk cId="588120507" sldId="2147483697"/>
              <ac:spMk id="2" creationId="{46002924-F2FA-F9DA-A7C1-FDDB14C34F49}"/>
            </ac:spMkLst>
          </pc:spChg>
          <pc:spChg chg="add mod">
            <ac:chgData name="Katharina Vahlenkamp" userId="084c5924-0a6d-4934-a6a0-265a543ef163" providerId="ADAL" clId="{3AE874D0-6025-CD4F-A152-3FF3AC814ED1}" dt="2024-10-08T13:12:03.730" v="510" actId="14100"/>
            <ac:spMkLst>
              <pc:docMk/>
              <pc:sldMasterMk cId="2117014740" sldId="2147483672"/>
              <pc:sldLayoutMk cId="588120507" sldId="2147483697"/>
              <ac:spMk id="5" creationId="{9498E9BC-9DD4-BBEC-1CD9-697A5B7881CE}"/>
            </ac:spMkLst>
          </pc:spChg>
          <pc:spChg chg="add del mod">
            <ac:chgData name="Katharina Vahlenkamp" userId="084c5924-0a6d-4934-a6a0-265a543ef163" providerId="ADAL" clId="{3AE874D0-6025-CD4F-A152-3FF3AC814ED1}" dt="2024-10-07T07:09:48.778" v="424" actId="478"/>
            <ac:spMkLst>
              <pc:docMk/>
              <pc:sldMasterMk cId="2117014740" sldId="2147483672"/>
              <pc:sldLayoutMk cId="588120507" sldId="2147483697"/>
              <ac:spMk id="8" creationId="{CAB13584-3E99-15D1-B789-0D0A525411AD}"/>
            </ac:spMkLst>
          </pc:spChg>
          <pc:spChg chg="add del mod">
            <ac:chgData name="Katharina Vahlenkamp" userId="084c5924-0a6d-4934-a6a0-265a543ef163" providerId="ADAL" clId="{3AE874D0-6025-CD4F-A152-3FF3AC814ED1}" dt="2024-10-08T10:03:05.536" v="480" actId="478"/>
            <ac:spMkLst>
              <pc:docMk/>
              <pc:sldMasterMk cId="2117014740" sldId="2147483672"/>
              <pc:sldLayoutMk cId="588120507" sldId="2147483697"/>
              <ac:spMk id="9" creationId="{F5E2BEC7-6CED-3BE0-8420-7FD1D97708F7}"/>
            </ac:spMkLst>
          </pc:spChg>
          <pc:picChg chg="add del mod">
            <ac:chgData name="Katharina Vahlenkamp" userId="084c5924-0a6d-4934-a6a0-265a543ef163" providerId="ADAL" clId="{3AE874D0-6025-CD4F-A152-3FF3AC814ED1}" dt="2024-10-07T07:09:48.778" v="424" actId="478"/>
            <ac:picMkLst>
              <pc:docMk/>
              <pc:sldMasterMk cId="2117014740" sldId="2147483672"/>
              <pc:sldLayoutMk cId="588120507" sldId="2147483697"/>
              <ac:picMk id="2" creationId="{08EDDAB7-AB08-999C-F0BB-1A865E6AACBD}"/>
            </ac:picMkLst>
          </pc:picChg>
          <pc:picChg chg="add del mod">
            <ac:chgData name="Katharina Vahlenkamp" userId="084c5924-0a6d-4934-a6a0-265a543ef163" providerId="ADAL" clId="{3AE874D0-6025-CD4F-A152-3FF3AC814ED1}" dt="2024-10-08T13:11:55.329" v="506" actId="478"/>
            <ac:picMkLst>
              <pc:docMk/>
              <pc:sldMasterMk cId="2117014740" sldId="2147483672"/>
              <pc:sldLayoutMk cId="588120507" sldId="2147483697"/>
              <ac:picMk id="3" creationId="{3CC54594-DCC9-7C4C-A04B-BD090757E430}"/>
            </ac:picMkLst>
          </pc:picChg>
          <pc:picChg chg="del">
            <ac:chgData name="Katharina Vahlenkamp" userId="084c5924-0a6d-4934-a6a0-265a543ef163" providerId="ADAL" clId="{3AE874D0-6025-CD4F-A152-3FF3AC814ED1}" dt="2024-10-07T06:50:00.081" v="171" actId="478"/>
            <ac:picMkLst>
              <pc:docMk/>
              <pc:sldMasterMk cId="2117014740" sldId="2147483672"/>
              <pc:sldLayoutMk cId="588120507" sldId="2147483697"/>
              <ac:picMk id="3" creationId="{CE319E9E-0522-3733-9F7F-D5EB5D3986B3}"/>
            </ac:picMkLst>
          </pc:picChg>
          <pc:picChg chg="add del mod">
            <ac:chgData name="Katharina Vahlenkamp" userId="084c5924-0a6d-4934-a6a0-265a543ef163" providerId="ADAL" clId="{3AE874D0-6025-CD4F-A152-3FF3AC814ED1}" dt="2024-10-07T07:09:48.778" v="424" actId="478"/>
            <ac:picMkLst>
              <pc:docMk/>
              <pc:sldMasterMk cId="2117014740" sldId="2147483672"/>
              <pc:sldLayoutMk cId="588120507" sldId="2147483697"/>
              <ac:picMk id="4" creationId="{967B1700-F618-D084-BE91-94A52E3C0859}"/>
            </ac:picMkLst>
          </pc:picChg>
          <pc:picChg chg="add del mod">
            <ac:chgData name="Katharina Vahlenkamp" userId="084c5924-0a6d-4934-a6a0-265a543ef163" providerId="ADAL" clId="{3AE874D0-6025-CD4F-A152-3FF3AC814ED1}" dt="2024-10-08T13:11:55.329" v="506" actId="478"/>
            <ac:picMkLst>
              <pc:docMk/>
              <pc:sldMasterMk cId="2117014740" sldId="2147483672"/>
              <pc:sldLayoutMk cId="588120507" sldId="2147483697"/>
              <ac:picMk id="4" creationId="{CF5641DB-158F-931E-9A41-8FC4815FA849}"/>
            </ac:picMkLst>
          </pc:picChg>
          <pc:picChg chg="del">
            <ac:chgData name="Katharina Vahlenkamp" userId="084c5924-0a6d-4934-a6a0-265a543ef163" providerId="ADAL" clId="{3AE874D0-6025-CD4F-A152-3FF3AC814ED1}" dt="2024-10-07T06:50:00.081" v="171" actId="478"/>
            <ac:picMkLst>
              <pc:docMk/>
              <pc:sldMasterMk cId="2117014740" sldId="2147483672"/>
              <pc:sldLayoutMk cId="588120507" sldId="2147483697"/>
              <ac:picMk id="5" creationId="{5E22E1AE-A8E3-F92B-F299-FAE64D73D778}"/>
            </ac:picMkLst>
          </pc:picChg>
          <pc:picChg chg="add mod">
            <ac:chgData name="Katharina Vahlenkamp" userId="084c5924-0a6d-4934-a6a0-265a543ef163" providerId="ADAL" clId="{3AE874D0-6025-CD4F-A152-3FF3AC814ED1}" dt="2024-10-08T13:11:55.603" v="507"/>
            <ac:picMkLst>
              <pc:docMk/>
              <pc:sldMasterMk cId="2117014740" sldId="2147483672"/>
              <pc:sldLayoutMk cId="588120507" sldId="2147483697"/>
              <ac:picMk id="6" creationId="{52A4F523-9F17-BA45-33C1-F00665DDC6F3}"/>
            </ac:picMkLst>
          </pc:picChg>
          <pc:picChg chg="del">
            <ac:chgData name="Katharina Vahlenkamp" userId="084c5924-0a6d-4934-a6a0-265a543ef163" providerId="ADAL" clId="{3AE874D0-6025-CD4F-A152-3FF3AC814ED1}" dt="2024-10-07T06:50:00.081" v="171" actId="478"/>
            <ac:picMkLst>
              <pc:docMk/>
              <pc:sldMasterMk cId="2117014740" sldId="2147483672"/>
              <pc:sldLayoutMk cId="588120507" sldId="2147483697"/>
              <ac:picMk id="6" creationId="{9163AF6F-A3F5-4829-333C-B47A58E85305}"/>
            </ac:picMkLst>
          </pc:picChg>
          <pc:picChg chg="add del mod">
            <ac:chgData name="Katharina Vahlenkamp" userId="084c5924-0a6d-4934-a6a0-265a543ef163" providerId="ADAL" clId="{3AE874D0-6025-CD4F-A152-3FF3AC814ED1}" dt="2024-10-07T07:09:48.778" v="424" actId="478"/>
            <ac:picMkLst>
              <pc:docMk/>
              <pc:sldMasterMk cId="2117014740" sldId="2147483672"/>
              <pc:sldLayoutMk cId="588120507" sldId="2147483697"/>
              <ac:picMk id="7" creationId="{539D1011-A1E5-4EBA-B651-2DA1FE05D5E4}"/>
            </ac:picMkLst>
          </pc:picChg>
          <pc:picChg chg="add mod">
            <ac:chgData name="Katharina Vahlenkamp" userId="084c5924-0a6d-4934-a6a0-265a543ef163" providerId="ADAL" clId="{3AE874D0-6025-CD4F-A152-3FF3AC814ED1}" dt="2024-10-08T13:11:55.603" v="507"/>
            <ac:picMkLst>
              <pc:docMk/>
              <pc:sldMasterMk cId="2117014740" sldId="2147483672"/>
              <pc:sldLayoutMk cId="588120507" sldId="2147483697"/>
              <ac:picMk id="7" creationId="{557D7F7B-FED1-7119-9EFB-D54FDBABA5EF}"/>
            </ac:picMkLst>
          </pc:picChg>
          <pc:picChg chg="add mod">
            <ac:chgData name="Katharina Vahlenkamp" userId="084c5924-0a6d-4934-a6a0-265a543ef163" providerId="ADAL" clId="{3AE874D0-6025-CD4F-A152-3FF3AC814ED1}" dt="2024-10-08T13:11:55.603" v="507"/>
            <ac:picMkLst>
              <pc:docMk/>
              <pc:sldMasterMk cId="2117014740" sldId="2147483672"/>
              <pc:sldLayoutMk cId="588120507" sldId="2147483697"/>
              <ac:picMk id="8" creationId="{FCFC1DFD-41F1-7D7D-E7C3-DDE373DABAA3}"/>
            </ac:picMkLst>
          </pc:picChg>
          <pc:picChg chg="add del mod">
            <ac:chgData name="Katharina Vahlenkamp" userId="084c5924-0a6d-4934-a6a0-265a543ef163" providerId="ADAL" clId="{3AE874D0-6025-CD4F-A152-3FF3AC814ED1}" dt="2024-10-08T10:03:05.536" v="480" actId="478"/>
            <ac:picMkLst>
              <pc:docMk/>
              <pc:sldMasterMk cId="2117014740" sldId="2147483672"/>
              <pc:sldLayoutMk cId="588120507" sldId="2147483697"/>
              <ac:picMk id="10" creationId="{CA81842E-CFC3-96E1-9CB1-D78DC602CB55}"/>
            </ac:picMkLst>
          </pc:picChg>
          <pc:picChg chg="add del mod">
            <ac:chgData name="Katharina Vahlenkamp" userId="084c5924-0a6d-4934-a6a0-265a543ef163" providerId="ADAL" clId="{3AE874D0-6025-CD4F-A152-3FF3AC814ED1}" dt="2024-10-08T10:03:05.536" v="480" actId="478"/>
            <ac:picMkLst>
              <pc:docMk/>
              <pc:sldMasterMk cId="2117014740" sldId="2147483672"/>
              <pc:sldLayoutMk cId="588120507" sldId="2147483697"/>
              <ac:picMk id="11" creationId="{69A903CD-0119-0CF9-BBB4-3CC93BEB10E9}"/>
            </ac:picMkLst>
          </pc:picChg>
          <pc:picChg chg="add mod">
            <ac:chgData name="Katharina Vahlenkamp" userId="084c5924-0a6d-4934-a6a0-265a543ef163" providerId="ADAL" clId="{3AE874D0-6025-CD4F-A152-3FF3AC814ED1}" dt="2024-10-07T07:09:49.058" v="425"/>
            <ac:picMkLst>
              <pc:docMk/>
              <pc:sldMasterMk cId="2117014740" sldId="2147483672"/>
              <pc:sldLayoutMk cId="588120507" sldId="2147483697"/>
              <ac:picMk id="12" creationId="{720EC4B4-47D6-633F-0E29-21CB78987A95}"/>
            </ac:picMkLst>
          </pc:picChg>
          <pc:picChg chg="add mod">
            <ac:chgData name="Katharina Vahlenkamp" userId="084c5924-0a6d-4934-a6a0-265a543ef163" providerId="ADAL" clId="{3AE874D0-6025-CD4F-A152-3FF3AC814ED1}" dt="2024-10-07T07:10:13.329" v="427" actId="1076"/>
            <ac:picMkLst>
              <pc:docMk/>
              <pc:sldMasterMk cId="2117014740" sldId="2147483672"/>
              <pc:sldLayoutMk cId="588120507" sldId="2147483697"/>
              <ac:picMk id="13" creationId="{22DCA1ED-F419-1B2F-29BE-B52C466E7C14}"/>
            </ac:picMkLst>
          </pc:picChg>
          <pc:picChg chg="add mod">
            <ac:chgData name="Katharina Vahlenkamp" userId="084c5924-0a6d-4934-a6a0-265a543ef163" providerId="ADAL" clId="{3AE874D0-6025-CD4F-A152-3FF3AC814ED1}" dt="2024-10-07T07:09:49.058" v="425"/>
            <ac:picMkLst>
              <pc:docMk/>
              <pc:sldMasterMk cId="2117014740" sldId="2147483672"/>
              <pc:sldLayoutMk cId="588120507" sldId="2147483697"/>
              <ac:picMk id="14" creationId="{A1FF178D-69E4-E25D-2288-140862D809D9}"/>
            </ac:picMkLst>
          </pc:picChg>
          <pc:picChg chg="del">
            <ac:chgData name="Katharina Vahlenkamp" userId="084c5924-0a6d-4934-a6a0-265a543ef163" providerId="ADAL" clId="{3AE874D0-6025-CD4F-A152-3FF3AC814ED1}" dt="2024-10-07T06:50:26.703" v="176" actId="478"/>
            <ac:picMkLst>
              <pc:docMk/>
              <pc:sldMasterMk cId="2117014740" sldId="2147483672"/>
              <pc:sldLayoutMk cId="588120507" sldId="2147483697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3AE874D0-6025-CD4F-A152-3FF3AC814ED1}" dt="2024-10-07T06:50:26.703" v="176" actId="478"/>
            <ac:picMkLst>
              <pc:docMk/>
              <pc:sldMasterMk cId="2117014740" sldId="2147483672"/>
              <pc:sldLayoutMk cId="588120507" sldId="2147483697"/>
              <ac:picMk id="16" creationId="{85CB2672-BEC5-3E53-4D65-01EC5463D1BD}"/>
            </ac:picMkLst>
          </pc:picChg>
        </pc:sldLayoutChg>
        <pc:sldLayoutChg chg="addSp delSp modSp mod setBg">
          <pc:chgData name="Katharina Vahlenkamp" userId="084c5924-0a6d-4934-a6a0-265a543ef163" providerId="ADAL" clId="{3AE874D0-6025-CD4F-A152-3FF3AC814ED1}" dt="2024-10-11T08:02:07.519" v="575"/>
          <pc:sldLayoutMkLst>
            <pc:docMk/>
            <pc:sldMasterMk cId="2117014740" sldId="2147483672"/>
            <pc:sldLayoutMk cId="1579804413" sldId="2147483698"/>
          </pc:sldLayoutMkLst>
          <pc:spChg chg="mod">
            <ac:chgData name="Katharina Vahlenkamp" userId="084c5924-0a6d-4934-a6a0-265a543ef163" providerId="ADAL" clId="{3AE874D0-6025-CD4F-A152-3FF3AC814ED1}" dt="2024-10-07T07:56:45.104" v="462" actId="242"/>
            <ac:spMkLst>
              <pc:docMk/>
              <pc:sldMasterMk cId="2117014740" sldId="2147483672"/>
              <pc:sldLayoutMk cId="1579804413" sldId="2147483698"/>
              <ac:spMk id="7" creationId="{3660BCD1-E691-3289-9A93-342084E91DE5}"/>
            </ac:spMkLst>
          </pc:spChg>
          <pc:picChg chg="del">
            <ac:chgData name="Katharina Vahlenkamp" userId="084c5924-0a6d-4934-a6a0-265a543ef163" providerId="ADAL" clId="{3AE874D0-6025-CD4F-A152-3FF3AC814ED1}" dt="2024-10-07T06:55:09.664" v="230" actId="478"/>
            <ac:picMkLst>
              <pc:docMk/>
              <pc:sldMasterMk cId="2117014740" sldId="2147483672"/>
              <pc:sldLayoutMk cId="1579804413" sldId="2147483698"/>
              <ac:picMk id="3" creationId="{CE319E9E-0522-3733-9F7F-D5EB5D3986B3}"/>
            </ac:picMkLst>
          </pc:picChg>
          <pc:picChg chg="add mod">
            <ac:chgData name="Katharina Vahlenkamp" userId="084c5924-0a6d-4934-a6a0-265a543ef163" providerId="ADAL" clId="{3AE874D0-6025-CD4F-A152-3FF3AC814ED1}" dt="2024-10-11T08:02:07.519" v="575"/>
            <ac:picMkLst>
              <pc:docMk/>
              <pc:sldMasterMk cId="2117014740" sldId="2147483672"/>
              <pc:sldLayoutMk cId="1579804413" sldId="2147483698"/>
              <ac:picMk id="3" creationId="{FB3BB767-9797-CBBD-66F6-B886896D593E}"/>
            </ac:picMkLst>
          </pc:picChg>
          <pc:picChg chg="del">
            <ac:chgData name="Katharina Vahlenkamp" userId="084c5924-0a6d-4934-a6a0-265a543ef163" providerId="ADAL" clId="{3AE874D0-6025-CD4F-A152-3FF3AC814ED1}" dt="2024-10-11T08:02:07.224" v="574" actId="478"/>
            <ac:picMkLst>
              <pc:docMk/>
              <pc:sldMasterMk cId="2117014740" sldId="2147483672"/>
              <pc:sldLayoutMk cId="1579804413" sldId="2147483698"/>
              <ac:picMk id="5" creationId="{6B3E770B-54D3-5EF7-0CEF-B04F1CE66245}"/>
            </ac:picMkLst>
          </pc:picChg>
          <pc:picChg chg="add mod">
            <ac:chgData name="Katharina Vahlenkamp" userId="084c5924-0a6d-4934-a6a0-265a543ef163" providerId="ADAL" clId="{3AE874D0-6025-CD4F-A152-3FF3AC814ED1}" dt="2024-10-07T06:55:15.310" v="233" actId="1035"/>
            <ac:picMkLst>
              <pc:docMk/>
              <pc:sldMasterMk cId="2117014740" sldId="2147483672"/>
              <pc:sldLayoutMk cId="1579804413" sldId="2147483698"/>
              <ac:picMk id="6" creationId="{121915BA-7A9D-F0E4-8942-026709ABC005}"/>
            </ac:picMkLst>
          </pc:picChg>
          <pc:picChg chg="add mod">
            <ac:chgData name="Katharina Vahlenkamp" userId="084c5924-0a6d-4934-a6a0-265a543ef163" providerId="ADAL" clId="{3AE874D0-6025-CD4F-A152-3FF3AC814ED1}" dt="2024-10-07T06:54:57.275" v="225" actId="167"/>
            <ac:picMkLst>
              <pc:docMk/>
              <pc:sldMasterMk cId="2117014740" sldId="2147483672"/>
              <pc:sldLayoutMk cId="1579804413" sldId="2147483698"/>
              <ac:picMk id="10" creationId="{32340017-9EB5-6979-6D61-542F5B6CF245}"/>
            </ac:picMkLst>
          </pc:picChg>
          <pc:picChg chg="del">
            <ac:chgData name="Katharina Vahlenkamp" userId="084c5924-0a6d-4934-a6a0-265a543ef163" providerId="ADAL" clId="{3AE874D0-6025-CD4F-A152-3FF3AC814ED1}" dt="2024-10-07T06:54:58.730" v="226" actId="478"/>
            <ac:picMkLst>
              <pc:docMk/>
              <pc:sldMasterMk cId="2117014740" sldId="2147483672"/>
              <pc:sldLayoutMk cId="1579804413" sldId="2147483698"/>
              <ac:picMk id="13" creationId="{232BB3ED-7811-9047-67CD-E9BF70EDF4CF}"/>
            </ac:picMkLst>
          </pc:picChg>
        </pc:sldLayoutChg>
        <pc:sldLayoutChg chg="addSp delSp modSp mod setBg">
          <pc:chgData name="Katharina Vahlenkamp" userId="084c5924-0a6d-4934-a6a0-265a543ef163" providerId="ADAL" clId="{3AE874D0-6025-CD4F-A152-3FF3AC814ED1}" dt="2024-10-07T06:55:38.756" v="241" actId="478"/>
          <pc:sldLayoutMkLst>
            <pc:docMk/>
            <pc:sldMasterMk cId="2117014740" sldId="2147483672"/>
            <pc:sldLayoutMk cId="2211974615" sldId="2147483699"/>
          </pc:sldLayoutMkLst>
          <pc:picChg chg="del">
            <ac:chgData name="Katharina Vahlenkamp" userId="084c5924-0a6d-4934-a6a0-265a543ef163" providerId="ADAL" clId="{3AE874D0-6025-CD4F-A152-3FF3AC814ED1}" dt="2024-10-07T06:55:38.756" v="241" actId="478"/>
            <ac:picMkLst>
              <pc:docMk/>
              <pc:sldMasterMk cId="2117014740" sldId="2147483672"/>
              <pc:sldLayoutMk cId="2211974615" sldId="2147483699"/>
              <ac:picMk id="2" creationId="{08EDDAB7-AB08-999C-F0BB-1A865E6AACBD}"/>
            </ac:picMkLst>
          </pc:picChg>
          <pc:picChg chg="add mod">
            <ac:chgData name="Katharina Vahlenkamp" userId="084c5924-0a6d-4934-a6a0-265a543ef163" providerId="ADAL" clId="{3AE874D0-6025-CD4F-A152-3FF3AC814ED1}" dt="2024-10-07T06:55:37.477" v="240" actId="167"/>
            <ac:picMkLst>
              <pc:docMk/>
              <pc:sldMasterMk cId="2117014740" sldId="2147483672"/>
              <pc:sldLayoutMk cId="2211974615" sldId="2147483699"/>
              <ac:picMk id="3" creationId="{89D361ED-555F-6D06-74DC-6CD36B59BEFC}"/>
            </ac:picMkLst>
          </pc:picChg>
        </pc:sldLayoutChg>
        <pc:sldLayoutChg chg="addSp delSp modSp mod setBg">
          <pc:chgData name="Katharina Vahlenkamp" userId="084c5924-0a6d-4934-a6a0-265a543ef163" providerId="ADAL" clId="{3AE874D0-6025-CD4F-A152-3FF3AC814ED1}" dt="2024-10-07T06:56:17.886" v="250" actId="478"/>
          <pc:sldLayoutMkLst>
            <pc:docMk/>
            <pc:sldMasterMk cId="2117014740" sldId="2147483672"/>
            <pc:sldLayoutMk cId="1992814673" sldId="2147483700"/>
          </pc:sldLayoutMkLst>
          <pc:picChg chg="add mod">
            <ac:chgData name="Katharina Vahlenkamp" userId="084c5924-0a6d-4934-a6a0-265a543ef163" providerId="ADAL" clId="{3AE874D0-6025-CD4F-A152-3FF3AC814ED1}" dt="2024-10-07T06:56:15.624" v="249" actId="167"/>
            <ac:picMkLst>
              <pc:docMk/>
              <pc:sldMasterMk cId="2117014740" sldId="2147483672"/>
              <pc:sldLayoutMk cId="1992814673" sldId="2147483700"/>
              <ac:picMk id="2" creationId="{46BC4FC5-5933-373C-D72B-4D95A74C87C3}"/>
            </ac:picMkLst>
          </pc:picChg>
          <pc:picChg chg="del">
            <ac:chgData name="Katharina Vahlenkamp" userId="084c5924-0a6d-4934-a6a0-265a543ef163" providerId="ADAL" clId="{3AE874D0-6025-CD4F-A152-3FF3AC814ED1}" dt="2024-10-07T06:56:17.886" v="250" actId="478"/>
            <ac:picMkLst>
              <pc:docMk/>
              <pc:sldMasterMk cId="2117014740" sldId="2147483672"/>
              <pc:sldLayoutMk cId="1992814673" sldId="2147483700"/>
              <ac:picMk id="3" creationId="{CE319E9E-0522-3733-9F7F-D5EB5D3986B3}"/>
            </ac:picMkLst>
          </pc:picChg>
        </pc:sldLayoutChg>
        <pc:sldLayoutChg chg="addSp delSp modSp mod setBg">
          <pc:chgData name="Katharina Vahlenkamp" userId="084c5924-0a6d-4934-a6a0-265a543ef163" providerId="ADAL" clId="{3AE874D0-6025-CD4F-A152-3FF3AC814ED1}" dt="2024-10-08T13:12:19.661" v="515" actId="735"/>
          <pc:sldLayoutMkLst>
            <pc:docMk/>
            <pc:sldMasterMk cId="2117014740" sldId="2147483672"/>
            <pc:sldLayoutMk cId="1833122405" sldId="2147483701"/>
          </pc:sldLayoutMkLst>
          <pc:spChg chg="add del mod">
            <ac:chgData name="Katharina Vahlenkamp" userId="084c5924-0a6d-4934-a6a0-265a543ef163" providerId="ADAL" clId="{3AE874D0-6025-CD4F-A152-3FF3AC814ED1}" dt="2024-10-08T13:12:15.395" v="512" actId="478"/>
            <ac:spMkLst>
              <pc:docMk/>
              <pc:sldMasterMk cId="2117014740" sldId="2147483672"/>
              <pc:sldLayoutMk cId="1833122405" sldId="2147483701"/>
              <ac:spMk id="5" creationId="{6FF190F4-AEA7-E606-F4AA-1C0F90CABF60}"/>
            </ac:spMkLst>
          </pc:spChg>
          <pc:spChg chg="add mod">
            <ac:chgData name="Katharina Vahlenkamp" userId="084c5924-0a6d-4934-a6a0-265a543ef163" providerId="ADAL" clId="{3AE874D0-6025-CD4F-A152-3FF3AC814ED1}" dt="2024-10-08T13:12:15.718" v="513"/>
            <ac:spMkLst>
              <pc:docMk/>
              <pc:sldMasterMk cId="2117014740" sldId="2147483672"/>
              <pc:sldLayoutMk cId="1833122405" sldId="2147483701"/>
              <ac:spMk id="8" creationId="{C09883AA-16E3-9EE9-0D90-B29FC444E002}"/>
            </ac:spMkLst>
          </pc:spChg>
          <pc:spChg chg="del">
            <ac:chgData name="Katharina Vahlenkamp" userId="084c5924-0a6d-4934-a6a0-265a543ef163" providerId="ADAL" clId="{3AE874D0-6025-CD4F-A152-3FF3AC814ED1}" dt="2024-10-08T10:02:24.630" v="469" actId="478"/>
            <ac:spMkLst>
              <pc:docMk/>
              <pc:sldMasterMk cId="2117014740" sldId="2147483672"/>
              <pc:sldLayoutMk cId="1833122405" sldId="2147483701"/>
              <ac:spMk id="14" creationId="{55FAB309-742C-F2A3-ACCC-C5B444A399BE}"/>
            </ac:spMkLst>
          </pc:spChg>
          <pc:picChg chg="add mod">
            <ac:chgData name="Katharina Vahlenkamp" userId="084c5924-0a6d-4934-a6a0-265a543ef163" providerId="ADAL" clId="{3AE874D0-6025-CD4F-A152-3FF3AC814ED1}" dt="2024-10-07T07:13:09.146" v="455" actId="167"/>
            <ac:picMkLst>
              <pc:docMk/>
              <pc:sldMasterMk cId="2117014740" sldId="2147483672"/>
              <pc:sldLayoutMk cId="1833122405" sldId="2147483701"/>
              <ac:picMk id="2" creationId="{FEFD61A4-42B3-F826-4442-1A8DA228E743}"/>
            </ac:picMkLst>
          </pc:picChg>
          <pc:picChg chg="add del mod">
            <ac:chgData name="Katharina Vahlenkamp" userId="084c5924-0a6d-4934-a6a0-265a543ef163" providerId="ADAL" clId="{3AE874D0-6025-CD4F-A152-3FF3AC814ED1}" dt="2024-10-08T13:12:15.395" v="512" actId="478"/>
            <ac:picMkLst>
              <pc:docMk/>
              <pc:sldMasterMk cId="2117014740" sldId="2147483672"/>
              <pc:sldLayoutMk cId="1833122405" sldId="2147483701"/>
              <ac:picMk id="3" creationId="{F96F0468-C21C-6192-AB62-5CB5512420F2}"/>
            </ac:picMkLst>
          </pc:picChg>
          <pc:picChg chg="add del mod">
            <ac:chgData name="Katharina Vahlenkamp" userId="084c5924-0a6d-4934-a6a0-265a543ef163" providerId="ADAL" clId="{3AE874D0-6025-CD4F-A152-3FF3AC814ED1}" dt="2024-10-08T13:12:15.395" v="512" actId="478"/>
            <ac:picMkLst>
              <pc:docMk/>
              <pc:sldMasterMk cId="2117014740" sldId="2147483672"/>
              <pc:sldLayoutMk cId="1833122405" sldId="2147483701"/>
              <ac:picMk id="4" creationId="{EAC9AB41-FC01-1348-3085-6CC78641F133}"/>
            </ac:picMkLst>
          </pc:picChg>
          <pc:picChg chg="add mod">
            <ac:chgData name="Katharina Vahlenkamp" userId="084c5924-0a6d-4934-a6a0-265a543ef163" providerId="ADAL" clId="{3AE874D0-6025-CD4F-A152-3FF3AC814ED1}" dt="2024-10-08T13:12:15.718" v="513"/>
            <ac:picMkLst>
              <pc:docMk/>
              <pc:sldMasterMk cId="2117014740" sldId="2147483672"/>
              <pc:sldLayoutMk cId="1833122405" sldId="2147483701"/>
              <ac:picMk id="6" creationId="{29DC9B23-E144-8B82-3220-21B7B70F40EC}"/>
            </ac:picMkLst>
          </pc:picChg>
          <pc:picChg chg="add mod">
            <ac:chgData name="Katharina Vahlenkamp" userId="084c5924-0a6d-4934-a6a0-265a543ef163" providerId="ADAL" clId="{3AE874D0-6025-CD4F-A152-3FF3AC814ED1}" dt="2024-10-08T13:12:15.718" v="513"/>
            <ac:picMkLst>
              <pc:docMk/>
              <pc:sldMasterMk cId="2117014740" sldId="2147483672"/>
              <pc:sldLayoutMk cId="1833122405" sldId="2147483701"/>
              <ac:picMk id="7" creationId="{CCDBA09E-D1FE-3CB2-4D1C-317821BDE4DA}"/>
            </ac:picMkLst>
          </pc:picChg>
          <pc:picChg chg="del">
            <ac:chgData name="Katharina Vahlenkamp" userId="084c5924-0a6d-4934-a6a0-265a543ef163" providerId="ADAL" clId="{3AE874D0-6025-CD4F-A152-3FF3AC814ED1}" dt="2024-10-08T10:02:24.630" v="469" actId="478"/>
            <ac:picMkLst>
              <pc:docMk/>
              <pc:sldMasterMk cId="2117014740" sldId="2147483672"/>
              <pc:sldLayoutMk cId="1833122405" sldId="2147483701"/>
              <ac:picMk id="9" creationId="{F4DA5A1B-106D-A424-1141-ADC199EDD463}"/>
            </ac:picMkLst>
          </pc:picChg>
          <pc:picChg chg="add mod">
            <ac:chgData name="Katharina Vahlenkamp" userId="084c5924-0a6d-4934-a6a0-265a543ef163" providerId="ADAL" clId="{3AE874D0-6025-CD4F-A152-3FF3AC814ED1}" dt="2024-10-08T13:12:15.718" v="513"/>
            <ac:picMkLst>
              <pc:docMk/>
              <pc:sldMasterMk cId="2117014740" sldId="2147483672"/>
              <pc:sldLayoutMk cId="1833122405" sldId="2147483701"/>
              <ac:picMk id="9" creationId="{F7BA98CD-589E-2E25-8AF2-714C1372DC0B}"/>
            </ac:picMkLst>
          </pc:picChg>
          <pc:picChg chg="del">
            <ac:chgData name="Katharina Vahlenkamp" userId="084c5924-0a6d-4934-a6a0-265a543ef163" providerId="ADAL" clId="{3AE874D0-6025-CD4F-A152-3FF3AC814ED1}" dt="2024-10-08T10:02:24.630" v="469" actId="478"/>
            <ac:picMkLst>
              <pc:docMk/>
              <pc:sldMasterMk cId="2117014740" sldId="2147483672"/>
              <pc:sldLayoutMk cId="1833122405" sldId="2147483701"/>
              <ac:picMk id="10" creationId="{93619576-E382-1EE0-C990-B189A7FDB825}"/>
            </ac:picMkLst>
          </pc:picChg>
          <pc:picChg chg="del">
            <ac:chgData name="Katharina Vahlenkamp" userId="084c5924-0a6d-4934-a6a0-265a543ef163" providerId="ADAL" clId="{3AE874D0-6025-CD4F-A152-3FF3AC814ED1}" dt="2024-10-07T07:13:10.401" v="456" actId="478"/>
            <ac:picMkLst>
              <pc:docMk/>
              <pc:sldMasterMk cId="2117014740" sldId="2147483672"/>
              <pc:sldLayoutMk cId="1833122405" sldId="2147483701"/>
              <ac:picMk id="19" creationId="{D9A816B9-5135-811D-C20C-5DDBC8C7496D}"/>
            </ac:picMkLst>
          </pc:picChg>
        </pc:sldLayoutChg>
        <pc:sldLayoutChg chg="addSp delSp modSp mod setBg">
          <pc:chgData name="Katharina Vahlenkamp" userId="084c5924-0a6d-4934-a6a0-265a543ef163" providerId="ADAL" clId="{3AE874D0-6025-CD4F-A152-3FF3AC814ED1}" dt="2024-10-08T13:12:29.811" v="519" actId="735"/>
          <pc:sldLayoutMkLst>
            <pc:docMk/>
            <pc:sldMasterMk cId="2117014740" sldId="2147483672"/>
            <pc:sldLayoutMk cId="960633700" sldId="2147483702"/>
          </pc:sldLayoutMkLst>
          <pc:spChg chg="add del mod">
            <ac:chgData name="Katharina Vahlenkamp" userId="084c5924-0a6d-4934-a6a0-265a543ef163" providerId="ADAL" clId="{3AE874D0-6025-CD4F-A152-3FF3AC814ED1}" dt="2024-10-08T13:12:25.352" v="516" actId="478"/>
            <ac:spMkLst>
              <pc:docMk/>
              <pc:sldMasterMk cId="2117014740" sldId="2147483672"/>
              <pc:sldLayoutMk cId="960633700" sldId="2147483702"/>
              <ac:spMk id="3" creationId="{A104E6EB-71AC-7AAD-706C-8B1510977756}"/>
            </ac:spMkLst>
          </pc:spChg>
          <pc:spChg chg="add mod">
            <ac:chgData name="Katharina Vahlenkamp" userId="084c5924-0a6d-4934-a6a0-265a543ef163" providerId="ADAL" clId="{3AE874D0-6025-CD4F-A152-3FF3AC814ED1}" dt="2024-10-08T13:12:25.670" v="517"/>
            <ac:spMkLst>
              <pc:docMk/>
              <pc:sldMasterMk cId="2117014740" sldId="2147483672"/>
              <pc:sldLayoutMk cId="960633700" sldId="2147483702"/>
              <ac:spMk id="6" creationId="{77A774A5-8F0A-EFA4-2E92-3CBFD6520C18}"/>
            </ac:spMkLst>
          </pc:spChg>
          <pc:spChg chg="del">
            <ac:chgData name="Katharina Vahlenkamp" userId="084c5924-0a6d-4934-a6a0-265a543ef163" providerId="ADAL" clId="{3AE874D0-6025-CD4F-A152-3FF3AC814ED1}" dt="2024-10-08T10:02:44.206" v="474" actId="478"/>
            <ac:spMkLst>
              <pc:docMk/>
              <pc:sldMasterMk cId="2117014740" sldId="2147483672"/>
              <pc:sldLayoutMk cId="960633700" sldId="2147483702"/>
              <ac:spMk id="9" creationId="{F5E2BEC7-6CED-3BE0-8420-7FD1D97708F7}"/>
            </ac:spMkLst>
          </pc:spChg>
          <pc:picChg chg="add mod">
            <ac:chgData name="Katharina Vahlenkamp" userId="084c5924-0a6d-4934-a6a0-265a543ef163" providerId="ADAL" clId="{3AE874D0-6025-CD4F-A152-3FF3AC814ED1}" dt="2024-10-07T07:13:13.682" v="458"/>
            <ac:picMkLst>
              <pc:docMk/>
              <pc:sldMasterMk cId="2117014740" sldId="2147483672"/>
              <pc:sldLayoutMk cId="960633700" sldId="2147483702"/>
              <ac:picMk id="2" creationId="{8D7AD603-8CCF-BE44-4E3E-335148E0429E}"/>
            </ac:picMkLst>
          </pc:picChg>
          <pc:picChg chg="add del mod">
            <ac:chgData name="Katharina Vahlenkamp" userId="084c5924-0a6d-4934-a6a0-265a543ef163" providerId="ADAL" clId="{3AE874D0-6025-CD4F-A152-3FF3AC814ED1}" dt="2024-10-08T13:12:25.352" v="516" actId="478"/>
            <ac:picMkLst>
              <pc:docMk/>
              <pc:sldMasterMk cId="2117014740" sldId="2147483672"/>
              <pc:sldLayoutMk cId="960633700" sldId="2147483702"/>
              <ac:picMk id="4" creationId="{715EEE96-06D9-E098-AB11-6E6FE3B38B04}"/>
            </ac:picMkLst>
          </pc:picChg>
          <pc:picChg chg="add del mod">
            <ac:chgData name="Katharina Vahlenkamp" userId="084c5924-0a6d-4934-a6a0-265a543ef163" providerId="ADAL" clId="{3AE874D0-6025-CD4F-A152-3FF3AC814ED1}" dt="2024-10-08T13:12:25.352" v="516" actId="478"/>
            <ac:picMkLst>
              <pc:docMk/>
              <pc:sldMasterMk cId="2117014740" sldId="2147483672"/>
              <pc:sldLayoutMk cId="960633700" sldId="2147483702"/>
              <ac:picMk id="5" creationId="{71A42845-56E5-743C-C84B-E62415378B8F}"/>
            </ac:picMkLst>
          </pc:picChg>
          <pc:picChg chg="add mod">
            <ac:chgData name="Katharina Vahlenkamp" userId="084c5924-0a6d-4934-a6a0-265a543ef163" providerId="ADAL" clId="{3AE874D0-6025-CD4F-A152-3FF3AC814ED1}" dt="2024-10-08T13:12:25.670" v="517"/>
            <ac:picMkLst>
              <pc:docMk/>
              <pc:sldMasterMk cId="2117014740" sldId="2147483672"/>
              <pc:sldLayoutMk cId="960633700" sldId="2147483702"/>
              <ac:picMk id="7" creationId="{DC84C16E-0E3D-8669-CB48-059E6A00733A}"/>
            </ac:picMkLst>
          </pc:picChg>
          <pc:picChg chg="add mod">
            <ac:chgData name="Katharina Vahlenkamp" userId="084c5924-0a6d-4934-a6a0-265a543ef163" providerId="ADAL" clId="{3AE874D0-6025-CD4F-A152-3FF3AC814ED1}" dt="2024-10-08T13:12:25.670" v="517"/>
            <ac:picMkLst>
              <pc:docMk/>
              <pc:sldMasterMk cId="2117014740" sldId="2147483672"/>
              <pc:sldLayoutMk cId="960633700" sldId="2147483702"/>
              <ac:picMk id="8" creationId="{0D87D3C8-38C1-8026-8E6C-3A3BE0A0CC60}"/>
            </ac:picMkLst>
          </pc:picChg>
          <pc:picChg chg="add mod">
            <ac:chgData name="Katharina Vahlenkamp" userId="084c5924-0a6d-4934-a6a0-265a543ef163" providerId="ADAL" clId="{3AE874D0-6025-CD4F-A152-3FF3AC814ED1}" dt="2024-10-08T13:12:25.670" v="517"/>
            <ac:picMkLst>
              <pc:docMk/>
              <pc:sldMasterMk cId="2117014740" sldId="2147483672"/>
              <pc:sldLayoutMk cId="960633700" sldId="2147483702"/>
              <ac:picMk id="9" creationId="{A03E11F8-E34B-C278-404F-FF40143433B7}"/>
            </ac:picMkLst>
          </pc:picChg>
          <pc:picChg chg="del">
            <ac:chgData name="Katharina Vahlenkamp" userId="084c5924-0a6d-4934-a6a0-265a543ef163" providerId="ADAL" clId="{3AE874D0-6025-CD4F-A152-3FF3AC814ED1}" dt="2024-10-08T10:02:44.206" v="474" actId="478"/>
            <ac:picMkLst>
              <pc:docMk/>
              <pc:sldMasterMk cId="2117014740" sldId="2147483672"/>
              <pc:sldLayoutMk cId="960633700" sldId="2147483702"/>
              <ac:picMk id="10" creationId="{CA81842E-CFC3-96E1-9CB1-D78DC602CB55}"/>
            </ac:picMkLst>
          </pc:picChg>
          <pc:picChg chg="del">
            <ac:chgData name="Katharina Vahlenkamp" userId="084c5924-0a6d-4934-a6a0-265a543ef163" providerId="ADAL" clId="{3AE874D0-6025-CD4F-A152-3FF3AC814ED1}" dt="2024-10-08T10:02:44.206" v="474" actId="478"/>
            <ac:picMkLst>
              <pc:docMk/>
              <pc:sldMasterMk cId="2117014740" sldId="2147483672"/>
              <pc:sldLayoutMk cId="960633700" sldId="2147483702"/>
              <ac:picMk id="11" creationId="{69A903CD-0119-0CF9-BBB4-3CC93BEB10E9}"/>
            </ac:picMkLst>
          </pc:picChg>
          <pc:picChg chg="del">
            <ac:chgData name="Katharina Vahlenkamp" userId="084c5924-0a6d-4934-a6a0-265a543ef163" providerId="ADAL" clId="{3AE874D0-6025-CD4F-A152-3FF3AC814ED1}" dt="2024-10-07T07:13:13.189" v="457" actId="478"/>
            <ac:picMkLst>
              <pc:docMk/>
              <pc:sldMasterMk cId="2117014740" sldId="2147483672"/>
              <pc:sldLayoutMk cId="960633700" sldId="2147483702"/>
              <ac:picMk id="13" creationId="{22DCA1ED-F419-1B2F-29BE-B52C466E7C14}"/>
            </ac:picMkLst>
          </pc:picChg>
        </pc:sldLayoutChg>
      </pc:sldMasterChg>
    </pc:docChg>
  </pc:docChgLst>
  <pc:docChgLst>
    <pc:chgData name="Katharina Vahlenkamp" userId="084c5924-0a6d-4934-a6a0-265a543ef163" providerId="ADAL" clId="{E799AFB7-F01B-F343-8ECB-78EC1E8F1608}"/>
    <pc:docChg chg="undo custSel addSld delSld modSld addMainMaster delMainMaster modMainMaster modNotesMaster modHandout">
      <pc:chgData name="Katharina Vahlenkamp" userId="084c5924-0a6d-4934-a6a0-265a543ef163" providerId="ADAL" clId="{E799AFB7-F01B-F343-8ECB-78EC1E8F1608}" dt="2024-10-04T13:56:22.653" v="399" actId="478"/>
      <pc:docMkLst>
        <pc:docMk/>
      </pc:docMkLst>
      <pc:sldChg chg="delSp modSp del mod">
        <pc:chgData name="Katharina Vahlenkamp" userId="084c5924-0a6d-4934-a6a0-265a543ef163" providerId="ADAL" clId="{E799AFB7-F01B-F343-8ECB-78EC1E8F1608}" dt="2024-10-04T07:35:26.824" v="250" actId="2696"/>
        <pc:sldMkLst>
          <pc:docMk/>
          <pc:sldMk cId="1295402649" sldId="263"/>
        </pc:sldMkLst>
        <pc:spChg chg="del mod">
          <ac:chgData name="Katharina Vahlenkamp" userId="084c5924-0a6d-4934-a6a0-265a543ef163" providerId="ADAL" clId="{E799AFB7-F01B-F343-8ECB-78EC1E8F1608}" dt="2024-09-30T08:58:25.428" v="41" actId="478"/>
          <ac:spMkLst>
            <pc:docMk/>
            <pc:sldMk cId="1295402649" sldId="263"/>
            <ac:spMk id="3" creationId="{6EC2120A-FA41-745E-F006-6688F3E6ECB1}"/>
          </ac:spMkLst>
        </pc:spChg>
        <pc:spChg chg="del">
          <ac:chgData name="Katharina Vahlenkamp" userId="084c5924-0a6d-4934-a6a0-265a543ef163" providerId="ADAL" clId="{E799AFB7-F01B-F343-8ECB-78EC1E8F1608}" dt="2024-09-30T08:58:24.282" v="40" actId="478"/>
          <ac:spMkLst>
            <pc:docMk/>
            <pc:sldMk cId="1295402649" sldId="263"/>
            <ac:spMk id="4" creationId="{305EE3C1-4DF1-F1D5-0B7C-3F1FB2376CC6}"/>
          </ac:spMkLst>
        </pc:spChg>
        <pc:spChg chg="del mod">
          <ac:chgData name="Katharina Vahlenkamp" userId="084c5924-0a6d-4934-a6a0-265a543ef163" providerId="ADAL" clId="{E799AFB7-F01B-F343-8ECB-78EC1E8F1608}" dt="2024-09-30T08:58:26.627" v="42" actId="478"/>
          <ac:spMkLst>
            <pc:docMk/>
            <pc:sldMk cId="1295402649" sldId="263"/>
            <ac:spMk id="8" creationId="{3619B46D-0D4A-AFAE-BA6E-12B9128E4151}"/>
          </ac:spMkLst>
        </pc:spChg>
        <pc:spChg chg="del mod">
          <ac:chgData name="Katharina Vahlenkamp" userId="084c5924-0a6d-4934-a6a0-265a543ef163" providerId="ADAL" clId="{E799AFB7-F01B-F343-8ECB-78EC1E8F1608}" dt="2024-09-30T08:58:29.301" v="43" actId="478"/>
          <ac:spMkLst>
            <pc:docMk/>
            <pc:sldMk cId="1295402649" sldId="263"/>
            <ac:spMk id="10" creationId="{A55C6689-F167-F602-E5FE-C112F06C0CCF}"/>
          </ac:spMkLst>
        </pc:spChg>
        <pc:picChg chg="del mod">
          <ac:chgData name="Katharina Vahlenkamp" userId="084c5924-0a6d-4934-a6a0-265a543ef163" providerId="ADAL" clId="{E799AFB7-F01B-F343-8ECB-78EC1E8F1608}" dt="2024-09-30T08:58:23.698" v="39" actId="478"/>
          <ac:picMkLst>
            <pc:docMk/>
            <pc:sldMk cId="1295402649" sldId="263"/>
            <ac:picMk id="5" creationId="{EEB00AE2-7C52-1D0E-9BC9-2DBDF5D11573}"/>
          </ac:picMkLst>
        </pc:picChg>
      </pc:sldChg>
      <pc:sldChg chg="delSp modSp mod">
        <pc:chgData name="Katharina Vahlenkamp" userId="084c5924-0a6d-4934-a6a0-265a543ef163" providerId="ADAL" clId="{E799AFB7-F01B-F343-8ECB-78EC1E8F1608}" dt="2024-10-04T09:44:29.055" v="284" actId="20577"/>
        <pc:sldMkLst>
          <pc:docMk/>
          <pc:sldMk cId="2209184482" sldId="264"/>
        </pc:sldMkLst>
        <pc:spChg chg="mod">
          <ac:chgData name="Katharina Vahlenkamp" userId="084c5924-0a6d-4934-a6a0-265a543ef163" providerId="ADAL" clId="{E799AFB7-F01B-F343-8ECB-78EC1E8F1608}" dt="2024-09-30T08:57:25.258" v="22" actId="1076"/>
          <ac:spMkLst>
            <pc:docMk/>
            <pc:sldMk cId="2209184482" sldId="264"/>
            <ac:spMk id="2" creationId="{7DFA9250-0E49-553C-78B3-FB4E4F905F58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8" creationId="{3619B46D-0D4A-AFAE-BA6E-12B9128E4151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11" creationId="{CFBD0825-C21B-FA61-8E0A-78A8AF6258CC}"/>
          </ac:spMkLst>
        </pc:spChg>
        <pc:spChg chg="del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43" creationId="{FFD2D3DF-F1E7-A5AE-6EE3-DD29F845BA99}"/>
          </ac:spMkLst>
        </pc:spChg>
        <pc:spChg chg="del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44" creationId="{65E3AC64-88BD-BA85-2027-6A72C3DDE5BA}"/>
          </ac:spMkLst>
        </pc:spChg>
        <pc:spChg chg="del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45" creationId="{94156737-F5D1-590F-B6F7-B17349069BB4}"/>
          </ac:spMkLst>
        </pc:spChg>
        <pc:spChg chg="del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46" creationId="{5B9DE6FD-7BAC-AFC0-E522-51042E20A769}"/>
          </ac:spMkLst>
        </pc:spChg>
        <pc:spChg chg="mod">
          <ac:chgData name="Katharina Vahlenkamp" userId="084c5924-0a6d-4934-a6a0-265a543ef163" providerId="ADAL" clId="{E799AFB7-F01B-F343-8ECB-78EC1E8F1608}" dt="2024-10-04T09:44:29.055" v="284" actId="20577"/>
          <ac:spMkLst>
            <pc:docMk/>
            <pc:sldMk cId="2209184482" sldId="264"/>
            <ac:spMk id="47" creationId="{E2ECCB30-074B-2A58-4241-6354FC1C6EC2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50" creationId="{ECB3335D-9A7B-EF0A-5D4A-FACEA31940C5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51" creationId="{44AF9089-4AC9-DE92-C6E0-B5C1EB3B1A56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52" creationId="{367B6FA2-A537-5C69-752F-935E05340A02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54" creationId="{EC9C9FEE-DADB-0AAF-EFBF-65EC1B856877}"/>
          </ac:spMkLst>
        </pc:spChg>
        <pc:grpChg chg="del">
          <ac:chgData name="Katharina Vahlenkamp" userId="084c5924-0a6d-4934-a6a0-265a543ef163" providerId="ADAL" clId="{E799AFB7-F01B-F343-8ECB-78EC1E8F1608}" dt="2024-09-30T08:57:07.498" v="16" actId="478"/>
          <ac:grpSpMkLst>
            <pc:docMk/>
            <pc:sldMk cId="2209184482" sldId="264"/>
            <ac:grpSpMk id="19" creationId="{272F764B-C1A1-F920-9E5D-C312DB5318AE}"/>
          </ac:grpSpMkLst>
        </pc:grpChg>
        <pc:grpChg chg="del">
          <ac:chgData name="Katharina Vahlenkamp" userId="084c5924-0a6d-4934-a6a0-265a543ef163" providerId="ADAL" clId="{E799AFB7-F01B-F343-8ECB-78EC1E8F1608}" dt="2024-09-30T08:57:07.498" v="16" actId="478"/>
          <ac:grpSpMkLst>
            <pc:docMk/>
            <pc:sldMk cId="2209184482" sldId="264"/>
            <ac:grpSpMk id="41" creationId="{98FD6349-6A90-E55C-1FAF-263EA265AF78}"/>
          </ac:grpSpMkLst>
        </pc:grpChg>
        <pc:picChg chg="del">
          <ac:chgData name="Katharina Vahlenkamp" userId="084c5924-0a6d-4934-a6a0-265a543ef163" providerId="ADAL" clId="{E799AFB7-F01B-F343-8ECB-78EC1E8F1608}" dt="2024-09-30T08:57:07.498" v="16" actId="478"/>
          <ac:picMkLst>
            <pc:docMk/>
            <pc:sldMk cId="2209184482" sldId="264"/>
            <ac:picMk id="5" creationId="{7BD2EE5F-6CFD-8F73-1770-1AE9555D3880}"/>
          </ac:picMkLst>
        </pc:picChg>
      </pc:sldChg>
      <pc:sldChg chg="addSp delSp modSp new mod">
        <pc:chgData name="Katharina Vahlenkamp" userId="084c5924-0a6d-4934-a6a0-265a543ef163" providerId="ADAL" clId="{E799AFB7-F01B-F343-8ECB-78EC1E8F1608}" dt="2024-10-04T12:24:27.112" v="340" actId="478"/>
        <pc:sldMkLst>
          <pc:docMk/>
          <pc:sldMk cId="1753935172" sldId="265"/>
        </pc:sldMkLst>
        <pc:spChg chg="mod">
          <ac:chgData name="Katharina Vahlenkamp" userId="084c5924-0a6d-4934-a6a0-265a543ef163" providerId="ADAL" clId="{E799AFB7-F01B-F343-8ECB-78EC1E8F1608}" dt="2024-10-04T09:41:06.096" v="266" actId="14100"/>
          <ac:spMkLst>
            <pc:docMk/>
            <pc:sldMk cId="1753935172" sldId="265"/>
            <ac:spMk id="2" creationId="{B1AA78CE-6E80-7534-2965-AA2AFFD10F54}"/>
          </ac:spMkLst>
        </pc:spChg>
        <pc:spChg chg="add del mod">
          <ac:chgData name="Katharina Vahlenkamp" userId="084c5924-0a6d-4934-a6a0-265a543ef163" providerId="ADAL" clId="{E799AFB7-F01B-F343-8ECB-78EC1E8F1608}" dt="2024-10-04T09:42:00.572" v="280" actId="478"/>
          <ac:spMkLst>
            <pc:docMk/>
            <pc:sldMk cId="1753935172" sldId="265"/>
            <ac:spMk id="3" creationId="{9F449D7C-B10B-3FA3-622E-D435A3ECEDF1}"/>
          </ac:spMkLst>
        </pc:spChg>
        <pc:spChg chg="add del mod">
          <ac:chgData name="Katharina Vahlenkamp" userId="084c5924-0a6d-4934-a6a0-265a543ef163" providerId="ADAL" clId="{E799AFB7-F01B-F343-8ECB-78EC1E8F1608}" dt="2024-10-04T12:24:27.112" v="340" actId="478"/>
          <ac:spMkLst>
            <pc:docMk/>
            <pc:sldMk cId="1753935172" sldId="265"/>
            <ac:spMk id="4" creationId="{45A15090-5E28-800E-AD7C-FFBA92B02EEA}"/>
          </ac:spMkLst>
        </pc:spChg>
      </pc:sldChg>
      <pc:sldChg chg="addSp delSp modSp new mod">
        <pc:chgData name="Katharina Vahlenkamp" userId="084c5924-0a6d-4934-a6a0-265a543ef163" providerId="ADAL" clId="{E799AFB7-F01B-F343-8ECB-78EC1E8F1608}" dt="2024-10-04T09:41:58.462" v="279" actId="478"/>
        <pc:sldMkLst>
          <pc:docMk/>
          <pc:sldMk cId="3177656635" sldId="266"/>
        </pc:sldMkLst>
        <pc:spChg chg="add del mod">
          <ac:chgData name="Katharina Vahlenkamp" userId="084c5924-0a6d-4934-a6a0-265a543ef163" providerId="ADAL" clId="{E799AFB7-F01B-F343-8ECB-78EC1E8F1608}" dt="2024-10-04T09:41:58.462" v="279" actId="478"/>
          <ac:spMkLst>
            <pc:docMk/>
            <pc:sldMk cId="3177656635" sldId="266"/>
            <ac:spMk id="3" creationId="{432FAF06-5A79-40C1-E96F-5865CC88C096}"/>
          </ac:spMkLst>
        </pc:spChg>
      </pc:sldChg>
      <pc:sldChg chg="del">
        <pc:chgData name="Katharina Vahlenkamp" userId="084c5924-0a6d-4934-a6a0-265a543ef163" providerId="ADAL" clId="{E799AFB7-F01B-F343-8ECB-78EC1E8F1608}" dt="2024-09-30T07:35:56.071" v="0" actId="2696"/>
        <pc:sldMkLst>
          <pc:docMk/>
          <pc:sldMk cId="4242977252" sldId="266"/>
        </pc:sldMkLst>
      </pc:sldChg>
      <pc:sldChg chg="addSp delSp modSp new mod">
        <pc:chgData name="Katharina Vahlenkamp" userId="084c5924-0a6d-4934-a6a0-265a543ef163" providerId="ADAL" clId="{E799AFB7-F01B-F343-8ECB-78EC1E8F1608}" dt="2024-10-04T10:16:10.446" v="338" actId="478"/>
        <pc:sldMkLst>
          <pc:docMk/>
          <pc:sldMk cId="1369470723" sldId="267"/>
        </pc:sldMkLst>
        <pc:spChg chg="add del mod">
          <ac:chgData name="Katharina Vahlenkamp" userId="084c5924-0a6d-4934-a6a0-265a543ef163" providerId="ADAL" clId="{E799AFB7-F01B-F343-8ECB-78EC1E8F1608}" dt="2024-10-04T10:16:10.446" v="338" actId="478"/>
          <ac:spMkLst>
            <pc:docMk/>
            <pc:sldMk cId="1369470723" sldId="267"/>
            <ac:spMk id="3" creationId="{2DEAE594-ABCF-1945-CA8D-6352E28E9D78}"/>
          </ac:spMkLst>
        </pc:spChg>
      </pc:sldChg>
      <pc:sldChg chg="addSp delSp modSp new mod chgLayout">
        <pc:chgData name="Katharina Vahlenkamp" userId="084c5924-0a6d-4934-a6a0-265a543ef163" providerId="ADAL" clId="{E799AFB7-F01B-F343-8ECB-78EC1E8F1608}" dt="2024-10-04T13:56:22.653" v="399" actId="478"/>
        <pc:sldMkLst>
          <pc:docMk/>
          <pc:sldMk cId="3451729896" sldId="268"/>
        </pc:sldMkLst>
        <pc:spChg chg="add del mod">
          <ac:chgData name="Katharina Vahlenkamp" userId="084c5924-0a6d-4934-a6a0-265a543ef163" providerId="ADAL" clId="{E799AFB7-F01B-F343-8ECB-78EC1E8F1608}" dt="2024-10-04T13:56:22.653" v="399" actId="478"/>
          <ac:spMkLst>
            <pc:docMk/>
            <pc:sldMk cId="3451729896" sldId="268"/>
            <ac:spMk id="2" creationId="{23F0B3E7-5E3F-A098-C516-2F58A807BE9C}"/>
          </ac:spMkLst>
        </pc:spChg>
        <pc:spChg chg="del">
          <ac:chgData name="Katharina Vahlenkamp" userId="084c5924-0a6d-4934-a6a0-265a543ef163" providerId="ADAL" clId="{E799AFB7-F01B-F343-8ECB-78EC1E8F1608}" dt="2024-10-04T12:24:34.738" v="341" actId="700"/>
          <ac:spMkLst>
            <pc:docMk/>
            <pc:sldMk cId="3451729896" sldId="268"/>
            <ac:spMk id="2" creationId="{AE12E497-4523-D434-7FB5-12B7AC5DDBF3}"/>
          </ac:spMkLst>
        </pc:spChg>
        <pc:spChg chg="add del mod">
          <ac:chgData name="Katharina Vahlenkamp" userId="084c5924-0a6d-4934-a6a0-265a543ef163" providerId="ADAL" clId="{E799AFB7-F01B-F343-8ECB-78EC1E8F1608}" dt="2024-10-04T12:24:23.330" v="339" actId="478"/>
          <ac:spMkLst>
            <pc:docMk/>
            <pc:sldMk cId="3451729896" sldId="268"/>
            <ac:spMk id="3" creationId="{8B89CC45-86F2-7640-2D67-E48D7DCA44C6}"/>
          </ac:spMkLst>
        </pc:spChg>
        <pc:spChg chg="add mod ord">
          <ac:chgData name="Katharina Vahlenkamp" userId="084c5924-0a6d-4934-a6a0-265a543ef163" providerId="ADAL" clId="{E799AFB7-F01B-F343-8ECB-78EC1E8F1608}" dt="2024-10-04T12:24:34.738" v="341" actId="700"/>
          <ac:spMkLst>
            <pc:docMk/>
            <pc:sldMk cId="3451729896" sldId="268"/>
            <ac:spMk id="4" creationId="{E77AC416-D3B8-7146-7A03-38DA16919B7B}"/>
          </ac:spMkLst>
        </pc:spChg>
      </pc:sldChg>
      <pc:sldChg chg="del">
        <pc:chgData name="Katharina Vahlenkamp" userId="084c5924-0a6d-4934-a6a0-265a543ef163" providerId="ADAL" clId="{E799AFB7-F01B-F343-8ECB-78EC1E8F1608}" dt="2024-09-30T08:12:25.972" v="1" actId="2696"/>
        <pc:sldMkLst>
          <pc:docMk/>
          <pc:sldMk cId="2988282010" sldId="270"/>
        </pc:sldMkLst>
      </pc:sldChg>
      <pc:sldChg chg="del">
        <pc:chgData name="Katharina Vahlenkamp" userId="084c5924-0a6d-4934-a6a0-265a543ef163" providerId="ADAL" clId="{E799AFB7-F01B-F343-8ECB-78EC1E8F1608}" dt="2024-09-30T08:12:25.992" v="5" actId="2696"/>
        <pc:sldMkLst>
          <pc:docMk/>
          <pc:sldMk cId="2367352064" sldId="271"/>
        </pc:sldMkLst>
      </pc:sldChg>
      <pc:sldChg chg="del">
        <pc:chgData name="Katharina Vahlenkamp" userId="084c5924-0a6d-4934-a6a0-265a543ef163" providerId="ADAL" clId="{E799AFB7-F01B-F343-8ECB-78EC1E8F1608}" dt="2024-09-30T08:12:26.010" v="7" actId="2696"/>
        <pc:sldMkLst>
          <pc:docMk/>
          <pc:sldMk cId="608761317" sldId="272"/>
        </pc:sldMkLst>
      </pc:sldChg>
      <pc:sldChg chg="del">
        <pc:chgData name="Katharina Vahlenkamp" userId="084c5924-0a6d-4934-a6a0-265a543ef163" providerId="ADAL" clId="{E799AFB7-F01B-F343-8ECB-78EC1E8F1608}" dt="2024-09-30T08:12:25.978" v="3" actId="2696"/>
        <pc:sldMkLst>
          <pc:docMk/>
          <pc:sldMk cId="2317837907" sldId="274"/>
        </pc:sldMkLst>
      </pc:sldChg>
      <pc:sldChg chg="del">
        <pc:chgData name="Katharina Vahlenkamp" userId="084c5924-0a6d-4934-a6a0-265a543ef163" providerId="ADAL" clId="{E799AFB7-F01B-F343-8ECB-78EC1E8F1608}" dt="2024-09-30T08:12:25.979" v="4" actId="2696"/>
        <pc:sldMkLst>
          <pc:docMk/>
          <pc:sldMk cId="3957096188" sldId="275"/>
        </pc:sldMkLst>
      </pc:sldChg>
      <pc:sldChg chg="del">
        <pc:chgData name="Katharina Vahlenkamp" userId="084c5924-0a6d-4934-a6a0-265a543ef163" providerId="ADAL" clId="{E799AFB7-F01B-F343-8ECB-78EC1E8F1608}" dt="2024-09-30T08:12:25.977" v="2" actId="2696"/>
        <pc:sldMkLst>
          <pc:docMk/>
          <pc:sldMk cId="347369305" sldId="276"/>
        </pc:sldMkLst>
      </pc:sldChg>
      <pc:sldChg chg="del">
        <pc:chgData name="Katharina Vahlenkamp" userId="084c5924-0a6d-4934-a6a0-265a543ef163" providerId="ADAL" clId="{E799AFB7-F01B-F343-8ECB-78EC1E8F1608}" dt="2024-09-30T08:12:25.996" v="6" actId="2696"/>
        <pc:sldMkLst>
          <pc:docMk/>
          <pc:sldMk cId="3292713044" sldId="277"/>
        </pc:sldMkLst>
      </pc:sldChg>
      <pc:sldChg chg="del">
        <pc:chgData name="Katharina Vahlenkamp" userId="084c5924-0a6d-4934-a6a0-265a543ef163" providerId="ADAL" clId="{E799AFB7-F01B-F343-8ECB-78EC1E8F1608}" dt="2024-09-30T08:12:26.017" v="8" actId="2696"/>
        <pc:sldMkLst>
          <pc:docMk/>
          <pc:sldMk cId="2313663616" sldId="278"/>
        </pc:sldMkLst>
      </pc:sldChg>
      <pc:sldMasterChg chg="modSldLayout">
        <pc:chgData name="Katharina Vahlenkamp" userId="084c5924-0a6d-4934-a6a0-265a543ef163" providerId="ADAL" clId="{E799AFB7-F01B-F343-8ECB-78EC1E8F1608}" dt="2024-10-04T13:54:37.423" v="397" actId="478"/>
        <pc:sldMasterMkLst>
          <pc:docMk/>
          <pc:sldMasterMk cId="2117014740" sldId="2147483672"/>
        </pc:sldMasterMkLst>
        <pc:sldLayoutChg chg="addSp delSp modSp mod setBg">
          <pc:chgData name="Katharina Vahlenkamp" userId="084c5924-0a6d-4934-a6a0-265a543ef163" providerId="ADAL" clId="{E799AFB7-F01B-F343-8ECB-78EC1E8F1608}" dt="2024-10-04T13:54:37.423" v="397" actId="478"/>
          <pc:sldLayoutMkLst>
            <pc:docMk/>
            <pc:sldMasterMk cId="2117014740" sldId="2147483672"/>
            <pc:sldLayoutMk cId="4253660484" sldId="2147483694"/>
          </pc:sldLayoutMkLst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2" creationId="{00000000-0000-0000-0000-000000000000}"/>
            </ac:spMkLst>
          </pc:spChg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3" creationId="{00000000-0000-0000-0000-000000000000}"/>
            </ac:spMkLst>
          </pc:spChg>
          <pc:spChg chg="add del mod">
            <ac:chgData name="Katharina Vahlenkamp" userId="084c5924-0a6d-4934-a6a0-265a543ef163" providerId="ADAL" clId="{E799AFB7-F01B-F343-8ECB-78EC1E8F1608}" dt="2024-10-04T13:54:37.423" v="397" actId="478"/>
            <ac:spMkLst>
              <pc:docMk/>
              <pc:sldMasterMk cId="2117014740" sldId="2147483672"/>
              <pc:sldLayoutMk cId="4253660484" sldId="2147483694"/>
              <ac:spMk id="3" creationId="{C45ACC5F-2A96-4551-D0E3-01D26480E816}"/>
            </ac:spMkLst>
          </pc:spChg>
          <pc:spChg chg="add del mod">
            <ac:chgData name="Katharina Vahlenkamp" userId="084c5924-0a6d-4934-a6a0-265a543ef163" providerId="ADAL" clId="{E799AFB7-F01B-F343-8ECB-78EC1E8F1608}" dt="2024-10-04T10:15:49.657" v="336" actId="478"/>
            <ac:spMkLst>
              <pc:docMk/>
              <pc:sldMasterMk cId="2117014740" sldId="2147483672"/>
              <pc:sldLayoutMk cId="4253660484" sldId="2147483694"/>
              <ac:spMk id="3" creationId="{D154AFCD-C530-9A65-7BE5-3DB834B2ECAA}"/>
            </ac:spMkLst>
          </pc:spChg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4" creationId="{00000000-0000-0000-0000-000000000000}"/>
            </ac:spMkLst>
          </pc:spChg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5" creationId="{00000000-0000-0000-0000-000000000000}"/>
            </ac:spMkLst>
          </pc:spChg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6" creationId="{00000000-0000-0000-0000-000000000000}"/>
            </ac:spMkLst>
          </pc:spChg>
          <pc:spChg chg="add del mod">
            <ac:chgData name="Katharina Vahlenkamp" userId="084c5924-0a6d-4934-a6a0-265a543ef163" providerId="ADAL" clId="{E799AFB7-F01B-F343-8ECB-78EC1E8F1608}" dt="2024-10-04T07:30:22.501" v="162" actId="478"/>
            <ac:spMkLst>
              <pc:docMk/>
              <pc:sldMasterMk cId="2117014740" sldId="2147483672"/>
              <pc:sldLayoutMk cId="4253660484" sldId="2147483694"/>
              <ac:spMk id="8" creationId="{48C9D1DB-ACAA-42DB-B290-8C2370FB732F}"/>
            </ac:spMkLst>
          </pc:spChg>
          <pc:spChg chg="add del mod">
            <ac:chgData name="Katharina Vahlenkamp" userId="084c5924-0a6d-4934-a6a0-265a543ef163" providerId="ADAL" clId="{E799AFB7-F01B-F343-8ECB-78EC1E8F1608}" dt="2024-10-04T07:30:22.501" v="162" actId="478"/>
            <ac:spMkLst>
              <pc:docMk/>
              <pc:sldMasterMk cId="2117014740" sldId="2147483672"/>
              <pc:sldLayoutMk cId="4253660484" sldId="2147483694"/>
              <ac:spMk id="9" creationId="{9C533B4A-3F7E-898F-24D3-78416A3862D2}"/>
            </ac:spMkLst>
          </pc:spChg>
          <pc:spChg chg="add del">
            <ac:chgData name="Katharina Vahlenkamp" userId="084c5924-0a6d-4934-a6a0-265a543ef163" providerId="ADAL" clId="{E799AFB7-F01B-F343-8ECB-78EC1E8F1608}" dt="2024-10-04T07:30:31.035" v="163" actId="11529"/>
            <ac:spMkLst>
              <pc:docMk/>
              <pc:sldMasterMk cId="2117014740" sldId="2147483672"/>
              <pc:sldLayoutMk cId="4253660484" sldId="2147483694"/>
              <ac:spMk id="10" creationId="{F668DB4D-89C9-0B68-DB9F-D9D851763384}"/>
            </ac:spMkLst>
          </pc:spChg>
          <pc:spChg chg="add mod">
            <ac:chgData name="Katharina Vahlenkamp" userId="084c5924-0a6d-4934-a6a0-265a543ef163" providerId="ADAL" clId="{E799AFB7-F01B-F343-8ECB-78EC1E8F1608}" dt="2024-10-04T13:51:46.880" v="357" actId="404"/>
            <ac:spMkLst>
              <pc:docMk/>
              <pc:sldMasterMk cId="2117014740" sldId="2147483672"/>
              <pc:sldLayoutMk cId="4253660484" sldId="2147483694"/>
              <ac:spMk id="11" creationId="{7FF957B1-3E9D-2B59-36B3-1CB441655B1C}"/>
            </ac:spMkLst>
          </pc:spChg>
          <pc:grpChg chg="add mod">
            <ac:chgData name="Katharina Vahlenkamp" userId="084c5924-0a6d-4934-a6a0-265a543ef163" providerId="ADAL" clId="{E799AFB7-F01B-F343-8ECB-78EC1E8F1608}" dt="2024-10-04T07:11:55.348" v="64" actId="1076"/>
            <ac:grpSpMkLst>
              <pc:docMk/>
              <pc:sldMasterMk cId="2117014740" sldId="2147483672"/>
              <pc:sldLayoutMk cId="4253660484" sldId="2147483694"/>
              <ac:grpSpMk id="22" creationId="{9A51CDCF-D1B4-0CB2-0096-609F8D541462}"/>
            </ac:grpSpMkLst>
          </pc:grpChg>
          <pc:picChg chg="add mod">
            <ac:chgData name="Katharina Vahlenkamp" userId="084c5924-0a6d-4934-a6a0-265a543ef163" providerId="ADAL" clId="{E799AFB7-F01B-F343-8ECB-78EC1E8F1608}" dt="2024-10-04T09:52:02.889" v="291" actId="167"/>
            <ac:picMkLst>
              <pc:docMk/>
              <pc:sldMasterMk cId="2117014740" sldId="2147483672"/>
              <pc:sldLayoutMk cId="4253660484" sldId="2147483694"/>
              <ac:picMk id="2" creationId="{6DA40B28-6780-80BF-5EAE-4FC05F31A7A5}"/>
            </ac:picMkLst>
          </pc:picChg>
          <pc:picChg chg="add del mod">
            <ac:chgData name="Katharina Vahlenkamp" userId="084c5924-0a6d-4934-a6a0-265a543ef163" providerId="ADAL" clId="{E799AFB7-F01B-F343-8ECB-78EC1E8F1608}" dt="2024-10-04T07:12:37.401" v="83" actId="478"/>
            <ac:picMkLst>
              <pc:docMk/>
              <pc:sldMasterMk cId="2117014740" sldId="2147483672"/>
              <pc:sldLayoutMk cId="4253660484" sldId="2147483694"/>
              <ac:picMk id="3" creationId="{AC833C6E-5A89-BB19-6B33-EE3E6E83F17C}"/>
            </ac:picMkLst>
          </pc:picChg>
          <pc:picChg chg="add mod">
            <ac:chgData name="Katharina Vahlenkamp" userId="084c5924-0a6d-4934-a6a0-265a543ef163" providerId="ADAL" clId="{E799AFB7-F01B-F343-8ECB-78EC1E8F1608}" dt="2024-10-04T07:29:25.286" v="149" actId="1076"/>
            <ac:picMkLst>
              <pc:docMk/>
              <pc:sldMasterMk cId="2117014740" sldId="2147483672"/>
              <pc:sldLayoutMk cId="4253660484" sldId="2147483694"/>
              <ac:picMk id="4" creationId="{61A9AAC5-0994-58B8-3A4D-FD1CBE030A16}"/>
            </ac:picMkLst>
          </pc:picChg>
          <pc:picChg chg="add del mod">
            <ac:chgData name="Katharina Vahlenkamp" userId="084c5924-0a6d-4934-a6a0-265a543ef163" providerId="ADAL" clId="{E799AFB7-F01B-F343-8ECB-78EC1E8F1608}" dt="2024-10-04T07:33:55.579" v="247" actId="478"/>
            <ac:picMkLst>
              <pc:docMk/>
              <pc:sldMasterMk cId="2117014740" sldId="2147483672"/>
              <pc:sldLayoutMk cId="4253660484" sldId="2147483694"/>
              <ac:picMk id="5" creationId="{FE5E79CD-B4EC-7BB0-EC07-EFACB2F7CE29}"/>
            </ac:picMkLst>
          </pc:picChg>
          <pc:picChg chg="add del mod">
            <ac:chgData name="Katharina Vahlenkamp" userId="084c5924-0a6d-4934-a6a0-265a543ef163" providerId="ADAL" clId="{E799AFB7-F01B-F343-8ECB-78EC1E8F1608}" dt="2024-10-04T07:27:30.845" v="128" actId="478"/>
            <ac:picMkLst>
              <pc:docMk/>
              <pc:sldMasterMk cId="2117014740" sldId="2147483672"/>
              <pc:sldLayoutMk cId="4253660484" sldId="2147483694"/>
              <ac:picMk id="6" creationId="{E57A0F76-1829-9032-07CB-F845B3478D5D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7" creationId="{129244C6-FAB1-BC50-DAC5-F7760DE99520}"/>
            </ac:picMkLst>
          </pc:picChg>
          <pc:picChg chg="add del mod">
            <ac:chgData name="Katharina Vahlenkamp" userId="084c5924-0a6d-4934-a6a0-265a543ef163" providerId="ADAL" clId="{E799AFB7-F01B-F343-8ECB-78EC1E8F1608}" dt="2024-10-04T07:33:55.579" v="247" actId="478"/>
            <ac:picMkLst>
              <pc:docMk/>
              <pc:sldMasterMk cId="2117014740" sldId="2147483672"/>
              <pc:sldLayoutMk cId="4253660484" sldId="2147483694"/>
              <ac:picMk id="7" creationId="{C380CE01-19C6-3042-9A14-CA089B65C7FD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8" creationId="{BFBBF4BD-AF0C-13A8-2A29-7B9765634C9B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9" creationId="{E3BE29C4-1FBD-839A-F265-874C7329418F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0" creationId="{61C7955F-3EBE-4AC5-7BD1-6E70527AC20D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1" creationId="{223F63E3-0E0E-27BA-2E93-23E18A0A3F38}"/>
            </ac:picMkLst>
          </pc:picChg>
          <pc:picChg chg="add mod">
            <ac:chgData name="Katharina Vahlenkamp" userId="084c5924-0a6d-4934-a6a0-265a543ef163" providerId="ADAL" clId="{E799AFB7-F01B-F343-8ECB-78EC1E8F1608}" dt="2024-10-04T07:33:56.012" v="248"/>
            <ac:picMkLst>
              <pc:docMk/>
              <pc:sldMasterMk cId="2117014740" sldId="2147483672"/>
              <pc:sldLayoutMk cId="4253660484" sldId="2147483694"/>
              <ac:picMk id="12" creationId="{0668E6EA-5AE1-3261-D0EA-CB83504DF620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2" creationId="{FD6759A1-C6F4-967F-0EB8-4220FBA9784C}"/>
            </ac:picMkLst>
          </pc:picChg>
          <pc:picChg chg="add mod">
            <ac:chgData name="Katharina Vahlenkamp" userId="084c5924-0a6d-4934-a6a0-265a543ef163" providerId="ADAL" clId="{E799AFB7-F01B-F343-8ECB-78EC1E8F1608}" dt="2024-10-04T07:33:56.012" v="248"/>
            <ac:picMkLst>
              <pc:docMk/>
              <pc:sldMasterMk cId="2117014740" sldId="2147483672"/>
              <pc:sldLayoutMk cId="4253660484" sldId="2147483694"/>
              <ac:picMk id="13" creationId="{232BB3ED-7811-9047-67CD-E9BF70EDF4CF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3" creationId="{DB186346-E867-3704-D06C-EAB17DB6500B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4" creationId="{512E7DB8-5D75-A263-A688-40D22D00DF0A}"/>
            </ac:picMkLst>
          </pc:picChg>
          <pc:picChg chg="add del mod">
            <ac:chgData name="Katharina Vahlenkamp" userId="084c5924-0a6d-4934-a6a0-265a543ef163" providerId="ADAL" clId="{E799AFB7-F01B-F343-8ECB-78EC1E8F1608}" dt="2024-10-04T09:52:04.580" v="292" actId="478"/>
            <ac:picMkLst>
              <pc:docMk/>
              <pc:sldMasterMk cId="2117014740" sldId="2147483672"/>
              <pc:sldLayoutMk cId="4253660484" sldId="2147483694"/>
              <ac:picMk id="14" creationId="{70C64274-4D1C-5778-D203-AFC684B4527E}"/>
            </ac:picMkLst>
          </pc:picChg>
          <pc:picChg chg="add mod">
            <ac:chgData name="Katharina Vahlenkamp" userId="084c5924-0a6d-4934-a6a0-265a543ef163" providerId="ADAL" clId="{E799AFB7-F01B-F343-8ECB-78EC1E8F1608}" dt="2024-10-04T07:12:29.911" v="81" actId="1076"/>
            <ac:picMkLst>
              <pc:docMk/>
              <pc:sldMasterMk cId="2117014740" sldId="2147483672"/>
              <pc:sldLayoutMk cId="4253660484" sldId="2147483694"/>
              <ac:picMk id="15" creationId="{54D424F6-0D4A-6BF4-A00B-B15663BF7AE8}"/>
            </ac:picMkLst>
          </pc:picChg>
          <pc:picChg chg="add mod">
            <ac:chgData name="Katharina Vahlenkamp" userId="084c5924-0a6d-4934-a6a0-265a543ef163" providerId="ADAL" clId="{E799AFB7-F01B-F343-8ECB-78EC1E8F1608}" dt="2024-10-04T13:51:28.833" v="352" actId="14100"/>
            <ac:picMkLst>
              <pc:docMk/>
              <pc:sldMasterMk cId="2117014740" sldId="2147483672"/>
              <pc:sldLayoutMk cId="4253660484" sldId="2147483694"/>
              <ac:picMk id="16" creationId="{85CB2672-BEC5-3E53-4D65-01EC5463D1BD}"/>
            </ac:picMkLst>
          </pc:picChg>
          <pc:picChg chg="add del mod">
            <ac:chgData name="Katharina Vahlenkamp" userId="084c5924-0a6d-4934-a6a0-265a543ef163" providerId="ADAL" clId="{E799AFB7-F01B-F343-8ECB-78EC1E8F1608}" dt="2024-10-04T07:33:55.579" v="247" actId="478"/>
            <ac:picMkLst>
              <pc:docMk/>
              <pc:sldMasterMk cId="2117014740" sldId="2147483672"/>
              <pc:sldLayoutMk cId="4253660484" sldId="2147483694"/>
              <ac:picMk id="17" creationId="{87D924C3-1690-DCED-2551-8EAB19A1EB74}"/>
            </ac:picMkLst>
          </pc:picChg>
          <pc:picChg chg="add del mod">
            <ac:chgData name="Katharina Vahlenkamp" userId="084c5924-0a6d-4934-a6a0-265a543ef163" providerId="ADAL" clId="{E799AFB7-F01B-F343-8ECB-78EC1E8F1608}" dt="2024-10-04T07:33:55.579" v="247" actId="478"/>
            <ac:picMkLst>
              <pc:docMk/>
              <pc:sldMasterMk cId="2117014740" sldId="2147483672"/>
              <pc:sldLayoutMk cId="4253660484" sldId="2147483694"/>
              <ac:picMk id="18" creationId="{304326A5-4341-9873-EFF3-87C1740297A2}"/>
            </ac:picMkLst>
          </pc:picChg>
          <pc:picChg chg="add del mod">
            <ac:chgData name="Katharina Vahlenkamp" userId="084c5924-0a6d-4934-a6a0-265a543ef163" providerId="ADAL" clId="{E799AFB7-F01B-F343-8ECB-78EC1E8F1608}" dt="2024-10-04T07:24:06.313" v="111" actId="478"/>
            <ac:picMkLst>
              <pc:docMk/>
              <pc:sldMasterMk cId="2117014740" sldId="2147483672"/>
              <pc:sldLayoutMk cId="4253660484" sldId="2147483694"/>
              <ac:picMk id="19" creationId="{3F9C75DE-51B0-BF8C-4597-F0B0D43324C4}"/>
            </ac:picMkLst>
          </pc:picChg>
          <pc:picChg chg="add del mod">
            <ac:chgData name="Katharina Vahlenkamp" userId="084c5924-0a6d-4934-a6a0-265a543ef163" providerId="ADAL" clId="{E799AFB7-F01B-F343-8ECB-78EC1E8F1608}" dt="2024-10-04T07:22:45.318" v="92" actId="478"/>
            <ac:picMkLst>
              <pc:docMk/>
              <pc:sldMasterMk cId="2117014740" sldId="2147483672"/>
              <pc:sldLayoutMk cId="4253660484" sldId="2147483694"/>
              <ac:picMk id="20" creationId="{0078CBD3-37B3-28A7-5FBF-52DC6B235CA6}"/>
            </ac:picMkLst>
          </pc:picChg>
          <pc:picChg chg="add del mod">
            <ac:chgData name="Katharina Vahlenkamp" userId="084c5924-0a6d-4934-a6a0-265a543ef163" providerId="ADAL" clId="{E799AFB7-F01B-F343-8ECB-78EC1E8F1608}" dt="2024-10-04T07:22:30.115" v="86" actId="478"/>
            <ac:picMkLst>
              <pc:docMk/>
              <pc:sldMasterMk cId="2117014740" sldId="2147483672"/>
              <pc:sldLayoutMk cId="4253660484" sldId="2147483694"/>
              <ac:picMk id="21" creationId="{C4F81A17-92DE-5014-AB10-264F8EBCF0FE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3" creationId="{037936D5-51D4-448A-6E77-855A79BAE558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4" creationId="{F42E5F2E-AC1F-31A0-C90A-FF9D3EDFDB2B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5" creationId="{844B0FA8-F39B-BDD0-0A8D-58568C9AFE1E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6" creationId="{20ED3EF6-F104-604F-6397-6CCC5213E2D1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7" creationId="{3EFF5EF3-7BFC-95B7-ECE7-B8BBBCF36C8D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8" creationId="{1A465425-4D32-1AC1-7543-749043CEE702}"/>
            </ac:picMkLst>
          </pc:picChg>
          <pc:picChg chg="add mod">
            <ac:chgData name="Katharina Vahlenkamp" userId="084c5924-0a6d-4934-a6a0-265a543ef163" providerId="ADAL" clId="{E799AFB7-F01B-F343-8ECB-78EC1E8F1608}" dt="2024-10-04T07:33:56.012" v="248"/>
            <ac:picMkLst>
              <pc:docMk/>
              <pc:sldMasterMk cId="2117014740" sldId="2147483672"/>
              <pc:sldLayoutMk cId="4253660484" sldId="2147483694"/>
              <ac:picMk id="29" creationId="{B6477D0D-B26D-DC21-E45A-F04C42C3FA71}"/>
            </ac:picMkLst>
          </pc:picChg>
        </pc:sldLayoutChg>
        <pc:sldLayoutChg chg="addSp delSp modSp mod setBg">
          <pc:chgData name="Katharina Vahlenkamp" userId="084c5924-0a6d-4934-a6a0-265a543ef163" providerId="ADAL" clId="{E799AFB7-F01B-F343-8ECB-78EC1E8F1608}" dt="2024-10-04T13:52:03.164" v="360" actId="735"/>
          <pc:sldLayoutMkLst>
            <pc:docMk/>
            <pc:sldMasterMk cId="2117014740" sldId="2147483672"/>
            <pc:sldLayoutMk cId="2481699692" sldId="2147483695"/>
          </pc:sldLayoutMkLst>
          <pc:spChg chg="add mod">
            <ac:chgData name="Katharina Vahlenkamp" userId="084c5924-0a6d-4934-a6a0-265a543ef163" providerId="ADAL" clId="{E799AFB7-F01B-F343-8ECB-78EC1E8F1608}" dt="2024-10-04T13:51:58.764" v="359"/>
            <ac:spMkLst>
              <pc:docMk/>
              <pc:sldMasterMk cId="2117014740" sldId="2147483672"/>
              <pc:sldLayoutMk cId="2481699692" sldId="2147483695"/>
              <ac:spMk id="3" creationId="{72FEA8B3-96E0-02EB-8502-282984222B10}"/>
            </ac:spMkLst>
          </pc:spChg>
          <pc:spChg chg="del mod">
            <ac:chgData name="Katharina Vahlenkamp" userId="084c5924-0a6d-4934-a6a0-265a543ef163" providerId="ADAL" clId="{E799AFB7-F01B-F343-8ECB-78EC1E8F1608}" dt="2024-10-04T13:51:58.369" v="358" actId="478"/>
            <ac:spMkLst>
              <pc:docMk/>
              <pc:sldMasterMk cId="2117014740" sldId="2147483672"/>
              <pc:sldLayoutMk cId="2481699692" sldId="2147483695"/>
              <ac:spMk id="11" creationId="{7FF957B1-3E9D-2B59-36B3-1CB441655B1C}"/>
            </ac:spMkLst>
          </pc:spChg>
          <pc:picChg chg="add del mod">
            <ac:chgData name="Katharina Vahlenkamp" userId="084c5924-0a6d-4934-a6a0-265a543ef163" providerId="ADAL" clId="{E799AFB7-F01B-F343-8ECB-78EC1E8F1608}" dt="2024-10-04T07:33:43.382" v="240" actId="478"/>
            <ac:picMkLst>
              <pc:docMk/>
              <pc:sldMasterMk cId="2117014740" sldId="2147483672"/>
              <pc:sldLayoutMk cId="2481699692" sldId="2147483695"/>
              <ac:picMk id="2" creationId="{10739ABF-ACE0-408E-CBAE-CEBC22B7AA6A}"/>
            </ac:picMkLst>
          </pc:picChg>
          <pc:picChg chg="add mod">
            <ac:chgData name="Katharina Vahlenkamp" userId="084c5924-0a6d-4934-a6a0-265a543ef163" providerId="ADAL" clId="{E799AFB7-F01B-F343-8ECB-78EC1E8F1608}" dt="2024-10-04T09:52:10.131" v="296"/>
            <ac:picMkLst>
              <pc:docMk/>
              <pc:sldMasterMk cId="2117014740" sldId="2147483672"/>
              <pc:sldLayoutMk cId="2481699692" sldId="2147483695"/>
              <ac:picMk id="2" creationId="{F750B032-5DEF-4439-0AFD-8A066BF62262}"/>
            </ac:picMkLst>
          </pc:picChg>
          <pc:picChg chg="add del mod">
            <ac:chgData name="Katharina Vahlenkamp" userId="084c5924-0a6d-4934-a6a0-265a543ef163" providerId="ADAL" clId="{E799AFB7-F01B-F343-8ECB-78EC1E8F1608}" dt="2024-10-04T07:33:43.382" v="240" actId="478"/>
            <ac:picMkLst>
              <pc:docMk/>
              <pc:sldMasterMk cId="2117014740" sldId="2147483672"/>
              <pc:sldLayoutMk cId="2481699692" sldId="2147483695"/>
              <ac:picMk id="3" creationId="{A20F8746-8ABF-FCBE-2983-F02A22F5A870}"/>
            </ac:picMkLst>
          </pc:picChg>
          <pc:picChg chg="del">
            <ac:chgData name="Katharina Vahlenkamp" userId="084c5924-0a6d-4934-a6a0-265a543ef163" providerId="ADAL" clId="{E799AFB7-F01B-F343-8ECB-78EC1E8F1608}" dt="2024-10-04T07:33:43.382" v="240" actId="478"/>
            <ac:picMkLst>
              <pc:docMk/>
              <pc:sldMasterMk cId="2117014740" sldId="2147483672"/>
              <pc:sldLayoutMk cId="2481699692" sldId="2147483695"/>
              <ac:picMk id="5" creationId="{FE5E79CD-B4EC-7BB0-EC07-EFACB2F7CE29}"/>
            </ac:picMkLst>
          </pc:picChg>
          <pc:picChg chg="add del mod">
            <ac:chgData name="Katharina Vahlenkamp" userId="084c5924-0a6d-4934-a6a0-265a543ef163" providerId="ADAL" clId="{E799AFB7-F01B-F343-8ECB-78EC1E8F1608}" dt="2024-10-04T09:52:09.756" v="295" actId="478"/>
            <ac:picMkLst>
              <pc:docMk/>
              <pc:sldMasterMk cId="2117014740" sldId="2147483672"/>
              <pc:sldLayoutMk cId="2481699692" sldId="2147483695"/>
              <ac:picMk id="6" creationId="{F3A865A8-C1CF-9AD9-E229-C60BB2D3A575}"/>
            </ac:picMkLst>
          </pc:picChg>
          <pc:picChg chg="del">
            <ac:chgData name="Katharina Vahlenkamp" userId="084c5924-0a6d-4934-a6a0-265a543ef163" providerId="ADAL" clId="{E799AFB7-F01B-F343-8ECB-78EC1E8F1608}" dt="2024-10-04T07:33:43.382" v="240" actId="478"/>
            <ac:picMkLst>
              <pc:docMk/>
              <pc:sldMasterMk cId="2117014740" sldId="2147483672"/>
              <pc:sldLayoutMk cId="2481699692" sldId="2147483695"/>
              <ac:picMk id="7" creationId="{C380CE01-19C6-3042-9A14-CA089B65C7FD}"/>
            </ac:picMkLst>
          </pc:picChg>
          <pc:picChg chg="add mod">
            <ac:chgData name="Katharina Vahlenkamp" userId="084c5924-0a6d-4934-a6a0-265a543ef163" providerId="ADAL" clId="{E799AFB7-F01B-F343-8ECB-78EC1E8F1608}" dt="2024-10-04T07:33:43.687" v="241"/>
            <ac:picMkLst>
              <pc:docMk/>
              <pc:sldMasterMk cId="2117014740" sldId="2147483672"/>
              <pc:sldLayoutMk cId="2481699692" sldId="2147483695"/>
              <ac:picMk id="8" creationId="{390884F3-D42D-E8F8-E00C-224CC2160619}"/>
            </ac:picMkLst>
          </pc:picChg>
          <pc:picChg chg="add mod">
            <ac:chgData name="Katharina Vahlenkamp" userId="084c5924-0a6d-4934-a6a0-265a543ef163" providerId="ADAL" clId="{E799AFB7-F01B-F343-8ECB-78EC1E8F1608}" dt="2024-10-04T07:33:43.687" v="241"/>
            <ac:picMkLst>
              <pc:docMk/>
              <pc:sldMasterMk cId="2117014740" sldId="2147483672"/>
              <pc:sldLayoutMk cId="2481699692" sldId="2147483695"/>
              <ac:picMk id="9" creationId="{F8ACA25A-BFD1-CF61-8035-3263249AA008}"/>
            </ac:picMkLst>
          </pc:picChg>
          <pc:picChg chg="add mod">
            <ac:chgData name="Katharina Vahlenkamp" userId="084c5924-0a6d-4934-a6a0-265a543ef163" providerId="ADAL" clId="{E799AFB7-F01B-F343-8ECB-78EC1E8F1608}" dt="2024-10-04T07:33:43.687" v="241"/>
            <ac:picMkLst>
              <pc:docMk/>
              <pc:sldMasterMk cId="2117014740" sldId="2147483672"/>
              <pc:sldLayoutMk cId="2481699692" sldId="2147483695"/>
              <ac:picMk id="10" creationId="{CF6EBBCE-DCB9-C18F-C43E-0803EA7F1622}"/>
            </ac:picMkLst>
          </pc:picChg>
          <pc:picChg chg="mod">
            <ac:chgData name="Katharina Vahlenkamp" userId="084c5924-0a6d-4934-a6a0-265a543ef163" providerId="ADAL" clId="{E799AFB7-F01B-F343-8ECB-78EC1E8F1608}" dt="2024-10-04T09:41:20.414" v="270" actId="1076"/>
            <ac:picMkLst>
              <pc:docMk/>
              <pc:sldMasterMk cId="2117014740" sldId="2147483672"/>
              <pc:sldLayoutMk cId="2481699692" sldId="2147483695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E799AFB7-F01B-F343-8ECB-78EC1E8F1608}" dt="2024-10-04T07:31:38.460" v="203" actId="478"/>
            <ac:picMkLst>
              <pc:docMk/>
              <pc:sldMasterMk cId="2117014740" sldId="2147483672"/>
              <pc:sldLayoutMk cId="2481699692" sldId="2147483695"/>
              <ac:picMk id="17" creationId="{87D924C3-1690-DCED-2551-8EAB19A1EB74}"/>
            </ac:picMkLst>
          </pc:picChg>
          <pc:picChg chg="del">
            <ac:chgData name="Katharina Vahlenkamp" userId="084c5924-0a6d-4934-a6a0-265a543ef163" providerId="ADAL" clId="{E799AFB7-F01B-F343-8ECB-78EC1E8F1608}" dt="2024-10-04T07:31:35.357" v="201" actId="478"/>
            <ac:picMkLst>
              <pc:docMk/>
              <pc:sldMasterMk cId="2117014740" sldId="2147483672"/>
              <pc:sldLayoutMk cId="2481699692" sldId="2147483695"/>
              <ac:picMk id="18" creationId="{304326A5-4341-9873-EFF3-87C1740297A2}"/>
            </ac:picMkLst>
          </pc:picChg>
        </pc:sldLayoutChg>
        <pc:sldLayoutChg chg="addSp delSp modSp mod">
          <pc:chgData name="Katharina Vahlenkamp" userId="084c5924-0a6d-4934-a6a0-265a543ef163" providerId="ADAL" clId="{E799AFB7-F01B-F343-8ECB-78EC1E8F1608}" dt="2024-10-04T09:52:07.708" v="294"/>
          <pc:sldLayoutMkLst>
            <pc:docMk/>
            <pc:sldMasterMk cId="2117014740" sldId="2147483672"/>
            <pc:sldLayoutMk cId="3184210584" sldId="2147483696"/>
          </pc:sldLayoutMkLst>
          <pc:spChg chg="add del mod">
            <ac:chgData name="Katharina Vahlenkamp" userId="084c5924-0a6d-4934-a6a0-265a543ef163" providerId="ADAL" clId="{E799AFB7-F01B-F343-8ECB-78EC1E8F1608}" dt="2024-10-04T07:32:34.690" v="223" actId="478"/>
            <ac:spMkLst>
              <pc:docMk/>
              <pc:sldMasterMk cId="2117014740" sldId="2147483672"/>
              <pc:sldLayoutMk cId="3184210584" sldId="2147483696"/>
              <ac:spMk id="6" creationId="{3B865ACB-DDB3-9C74-7E6A-BF28DE07BC37}"/>
            </ac:spMkLst>
          </pc:spChg>
          <pc:spChg chg="add del mod">
            <ac:chgData name="Katharina Vahlenkamp" userId="084c5924-0a6d-4934-a6a0-265a543ef163" providerId="ADAL" clId="{E799AFB7-F01B-F343-8ECB-78EC1E8F1608}" dt="2024-10-04T07:32:34.690" v="223" actId="478"/>
            <ac:spMkLst>
              <pc:docMk/>
              <pc:sldMasterMk cId="2117014740" sldId="2147483672"/>
              <pc:sldLayoutMk cId="3184210584" sldId="2147483696"/>
              <ac:spMk id="8" creationId="{043383C6-A3D5-3533-68E2-42053286540E}"/>
            </ac:spMkLst>
          </pc:spChg>
          <pc:spChg chg="mod">
            <ac:chgData name="Katharina Vahlenkamp" userId="084c5924-0a6d-4934-a6a0-265a543ef163" providerId="ADAL" clId="{E799AFB7-F01B-F343-8ECB-78EC1E8F1608}" dt="2024-10-04T09:41:36.196" v="274" actId="14100"/>
            <ac:spMkLst>
              <pc:docMk/>
              <pc:sldMasterMk cId="2117014740" sldId="2147483672"/>
              <pc:sldLayoutMk cId="3184210584" sldId="2147483696"/>
              <ac:spMk id="11" creationId="{7FF957B1-3E9D-2B59-36B3-1CB441655B1C}"/>
            </ac:spMkLst>
          </pc:spChg>
          <pc:picChg chg="add mod">
            <ac:chgData name="Katharina Vahlenkamp" userId="084c5924-0a6d-4934-a6a0-265a543ef163" providerId="ADAL" clId="{E799AFB7-F01B-F343-8ECB-78EC1E8F1608}" dt="2024-10-04T07:32:01.821" v="215" actId="1035"/>
            <ac:picMkLst>
              <pc:docMk/>
              <pc:sldMasterMk cId="2117014740" sldId="2147483672"/>
              <pc:sldLayoutMk cId="3184210584" sldId="2147483696"/>
              <ac:picMk id="2" creationId="{1679345E-CE27-EBC3-829C-B50F73C8D32D}"/>
            </ac:picMkLst>
          </pc:picChg>
          <pc:picChg chg="add mod">
            <ac:chgData name="Katharina Vahlenkamp" userId="084c5924-0a6d-4934-a6a0-265a543ef163" providerId="ADAL" clId="{E799AFB7-F01B-F343-8ECB-78EC1E8F1608}" dt="2024-10-04T07:32:01.821" v="215" actId="1035"/>
            <ac:picMkLst>
              <pc:docMk/>
              <pc:sldMasterMk cId="2117014740" sldId="2147483672"/>
              <pc:sldLayoutMk cId="3184210584" sldId="2147483696"/>
              <ac:picMk id="3" creationId="{DCEE295C-7CCF-A248-5BA4-DFDF713FAA86}"/>
            </ac:picMkLst>
          </pc:picChg>
          <pc:picChg chg="del mod">
            <ac:chgData name="Katharina Vahlenkamp" userId="084c5924-0a6d-4934-a6a0-265a543ef163" providerId="ADAL" clId="{E799AFB7-F01B-F343-8ECB-78EC1E8F1608}" dt="2024-10-04T09:52:07.324" v="293" actId="478"/>
            <ac:picMkLst>
              <pc:docMk/>
              <pc:sldMasterMk cId="2117014740" sldId="2147483672"/>
              <pc:sldLayoutMk cId="3184210584" sldId="2147483696"/>
              <ac:picMk id="5" creationId="{FE5E79CD-B4EC-7BB0-EC07-EFACB2F7CE29}"/>
            </ac:picMkLst>
          </pc:picChg>
          <pc:picChg chg="add mod">
            <ac:chgData name="Katharina Vahlenkamp" userId="084c5924-0a6d-4934-a6a0-265a543ef163" providerId="ADAL" clId="{E799AFB7-F01B-F343-8ECB-78EC1E8F1608}" dt="2024-10-04T09:52:07.708" v="294"/>
            <ac:picMkLst>
              <pc:docMk/>
              <pc:sldMasterMk cId="2117014740" sldId="2147483672"/>
              <pc:sldLayoutMk cId="3184210584" sldId="2147483696"/>
              <ac:picMk id="6" creationId="{6C17D80A-2998-B014-04DA-F92F7F523EC6}"/>
            </ac:picMkLst>
          </pc:picChg>
          <pc:picChg chg="mod">
            <ac:chgData name="Katharina Vahlenkamp" userId="084c5924-0a6d-4934-a6a0-265a543ef163" providerId="ADAL" clId="{E799AFB7-F01B-F343-8ECB-78EC1E8F1608}" dt="2024-10-04T07:33:47.883" v="246" actId="1036"/>
            <ac:picMkLst>
              <pc:docMk/>
              <pc:sldMasterMk cId="2117014740" sldId="2147483672"/>
              <pc:sldLayoutMk cId="3184210584" sldId="2147483696"/>
              <ac:picMk id="7" creationId="{C380CE01-19C6-3042-9A14-CA089B65C7FD}"/>
            </ac:picMkLst>
          </pc:picChg>
          <pc:picChg chg="del">
            <ac:chgData name="Katharina Vahlenkamp" userId="084c5924-0a6d-4934-a6a0-265a543ef163" providerId="ADAL" clId="{E799AFB7-F01B-F343-8ECB-78EC1E8F1608}" dt="2024-10-04T07:31:53.360" v="206" actId="478"/>
            <ac:picMkLst>
              <pc:docMk/>
              <pc:sldMasterMk cId="2117014740" sldId="2147483672"/>
              <pc:sldLayoutMk cId="3184210584" sldId="2147483696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E799AFB7-F01B-F343-8ECB-78EC1E8F1608}" dt="2024-10-04T07:31:53.360" v="206" actId="478"/>
            <ac:picMkLst>
              <pc:docMk/>
              <pc:sldMasterMk cId="2117014740" sldId="2147483672"/>
              <pc:sldLayoutMk cId="3184210584" sldId="2147483696"/>
              <ac:picMk id="16" creationId="{85CB2672-BEC5-3E53-4D65-01EC5463D1BD}"/>
            </ac:picMkLst>
          </pc:picChg>
          <pc:picChg chg="mod">
            <ac:chgData name="Katharina Vahlenkamp" userId="084c5924-0a6d-4934-a6a0-265a543ef163" providerId="ADAL" clId="{E799AFB7-F01B-F343-8ECB-78EC1E8F1608}" dt="2024-10-04T07:33:47.883" v="246" actId="1036"/>
            <ac:picMkLst>
              <pc:docMk/>
              <pc:sldMasterMk cId="2117014740" sldId="2147483672"/>
              <pc:sldLayoutMk cId="3184210584" sldId="2147483696"/>
              <ac:picMk id="17" creationId="{87D924C3-1690-DCED-2551-8EAB19A1EB74}"/>
            </ac:picMkLst>
          </pc:picChg>
          <pc:picChg chg="mod">
            <ac:chgData name="Katharina Vahlenkamp" userId="084c5924-0a6d-4934-a6a0-265a543ef163" providerId="ADAL" clId="{E799AFB7-F01B-F343-8ECB-78EC1E8F1608}" dt="2024-10-04T07:33:47.883" v="246" actId="1036"/>
            <ac:picMkLst>
              <pc:docMk/>
              <pc:sldMasterMk cId="2117014740" sldId="2147483672"/>
              <pc:sldLayoutMk cId="3184210584" sldId="2147483696"/>
              <ac:picMk id="18" creationId="{304326A5-4341-9873-EFF3-87C1740297A2}"/>
            </ac:picMkLst>
          </pc:picChg>
        </pc:sldLayoutChg>
        <pc:sldLayoutChg chg="addSp delSp modSp mod setBg">
          <pc:chgData name="Katharina Vahlenkamp" userId="084c5924-0a6d-4934-a6a0-265a543ef163" providerId="ADAL" clId="{E799AFB7-F01B-F343-8ECB-78EC1E8F1608}" dt="2024-10-04T13:54:32.832" v="396" actId="478"/>
          <pc:sldLayoutMkLst>
            <pc:docMk/>
            <pc:sldMasterMk cId="2117014740" sldId="2147483672"/>
            <pc:sldLayoutMk cId="2964134316" sldId="2147483697"/>
          </pc:sldLayoutMkLst>
          <pc:spChg chg="add del mod">
            <ac:chgData name="Katharina Vahlenkamp" userId="084c5924-0a6d-4934-a6a0-265a543ef163" providerId="ADAL" clId="{E799AFB7-F01B-F343-8ECB-78EC1E8F1608}" dt="2024-10-04T13:54:32.832" v="396" actId="478"/>
            <ac:spMkLst>
              <pc:docMk/>
              <pc:sldMasterMk cId="2117014740" sldId="2147483672"/>
              <pc:sldLayoutMk cId="2964134316" sldId="2147483697"/>
              <ac:spMk id="5" creationId="{E33A7A16-0099-0381-ED4F-387707490D95}"/>
            </ac:spMkLst>
          </pc:spChg>
          <pc:spChg chg="add mod">
            <ac:chgData name="Katharina Vahlenkamp" userId="084c5924-0a6d-4934-a6a0-265a543ef163" providerId="ADAL" clId="{E799AFB7-F01B-F343-8ECB-78EC1E8F1608}" dt="2024-10-04T09:41:40.912" v="276"/>
            <ac:spMkLst>
              <pc:docMk/>
              <pc:sldMasterMk cId="2117014740" sldId="2147483672"/>
              <pc:sldLayoutMk cId="2964134316" sldId="2147483697"/>
              <ac:spMk id="9" creationId="{5622C486-C630-6EB6-5880-6E37BB0F4D5A}"/>
            </ac:spMkLst>
          </pc:spChg>
          <pc:spChg chg="del">
            <ac:chgData name="Katharina Vahlenkamp" userId="084c5924-0a6d-4934-a6a0-265a543ef163" providerId="ADAL" clId="{E799AFB7-F01B-F343-8ECB-78EC1E8F1608}" dt="2024-10-04T09:41:40.683" v="275" actId="478"/>
            <ac:spMkLst>
              <pc:docMk/>
              <pc:sldMasterMk cId="2117014740" sldId="2147483672"/>
              <pc:sldLayoutMk cId="2964134316" sldId="2147483697"/>
              <ac:spMk id="11" creationId="{7FF957B1-3E9D-2B59-36B3-1CB441655B1C}"/>
            </ac:spMkLst>
          </pc:spChg>
          <pc:spChg chg="add del mod">
            <ac:chgData name="Katharina Vahlenkamp" userId="084c5924-0a6d-4934-a6a0-265a543ef163" providerId="ADAL" clId="{E799AFB7-F01B-F343-8ECB-78EC1E8F1608}" dt="2024-10-04T10:15:45.131" v="335" actId="478"/>
            <ac:spMkLst>
              <pc:docMk/>
              <pc:sldMasterMk cId="2117014740" sldId="2147483672"/>
              <pc:sldLayoutMk cId="2964134316" sldId="2147483697"/>
              <ac:spMk id="12" creationId="{1623C096-0B93-B8F7-E695-2138A6628624}"/>
            </ac:spMkLst>
          </pc:spChg>
          <pc:picChg chg="del mod">
            <ac:chgData name="Katharina Vahlenkamp" userId="084c5924-0a6d-4934-a6a0-265a543ef163" providerId="ADAL" clId="{E799AFB7-F01B-F343-8ECB-78EC1E8F1608}" dt="2024-10-04T09:52:12.209" v="297" actId="478"/>
            <ac:picMkLst>
              <pc:docMk/>
              <pc:sldMasterMk cId="2117014740" sldId="2147483672"/>
              <pc:sldLayoutMk cId="2964134316" sldId="2147483697"/>
              <ac:picMk id="5" creationId="{FE5E79CD-B4EC-7BB0-EC07-EFACB2F7CE29}"/>
            </ac:picMkLst>
          </pc:picChg>
          <pc:picChg chg="add mod">
            <ac:chgData name="Katharina Vahlenkamp" userId="084c5924-0a6d-4934-a6a0-265a543ef163" providerId="ADAL" clId="{E799AFB7-F01B-F343-8ECB-78EC1E8F1608}" dt="2024-10-04T07:33:34.540" v="239" actId="1036"/>
            <ac:picMkLst>
              <pc:docMk/>
              <pc:sldMasterMk cId="2117014740" sldId="2147483672"/>
              <pc:sldLayoutMk cId="2964134316" sldId="2147483697"/>
              <ac:picMk id="6" creationId="{AD86119B-7EF3-F7C9-537B-5EF26CDC0648}"/>
            </ac:picMkLst>
          </pc:picChg>
          <pc:picChg chg="mod">
            <ac:chgData name="Katharina Vahlenkamp" userId="084c5924-0a6d-4934-a6a0-265a543ef163" providerId="ADAL" clId="{E799AFB7-F01B-F343-8ECB-78EC1E8F1608}" dt="2024-10-04T07:33:34.540" v="239" actId="1036"/>
            <ac:picMkLst>
              <pc:docMk/>
              <pc:sldMasterMk cId="2117014740" sldId="2147483672"/>
              <pc:sldLayoutMk cId="2964134316" sldId="2147483697"/>
              <ac:picMk id="7" creationId="{C380CE01-19C6-3042-9A14-CA089B65C7FD}"/>
            </ac:picMkLst>
          </pc:picChg>
          <pc:picChg chg="add mod">
            <ac:chgData name="Katharina Vahlenkamp" userId="084c5924-0a6d-4934-a6a0-265a543ef163" providerId="ADAL" clId="{E799AFB7-F01B-F343-8ECB-78EC1E8F1608}" dt="2024-10-04T07:33:34.540" v="239" actId="1036"/>
            <ac:picMkLst>
              <pc:docMk/>
              <pc:sldMasterMk cId="2117014740" sldId="2147483672"/>
              <pc:sldLayoutMk cId="2964134316" sldId="2147483697"/>
              <ac:picMk id="8" creationId="{AADEE77E-AC78-011C-0C93-F2ED8AF8A282}"/>
            </ac:picMkLst>
          </pc:picChg>
          <pc:picChg chg="add mod">
            <ac:chgData name="Katharina Vahlenkamp" userId="084c5924-0a6d-4934-a6a0-265a543ef163" providerId="ADAL" clId="{E799AFB7-F01B-F343-8ECB-78EC1E8F1608}" dt="2024-10-04T09:52:12.595" v="298"/>
            <ac:picMkLst>
              <pc:docMk/>
              <pc:sldMasterMk cId="2117014740" sldId="2147483672"/>
              <pc:sldLayoutMk cId="2964134316" sldId="2147483697"/>
              <ac:picMk id="10" creationId="{38DF7DB7-156C-68FA-0ED2-77AEBFB475E0}"/>
            </ac:picMkLst>
          </pc:picChg>
          <pc:picChg chg="del">
            <ac:chgData name="Katharina Vahlenkamp" userId="084c5924-0a6d-4934-a6a0-265a543ef163" providerId="ADAL" clId="{E799AFB7-F01B-F343-8ECB-78EC1E8F1608}" dt="2024-10-04T07:33:07.271" v="230" actId="478"/>
            <ac:picMkLst>
              <pc:docMk/>
              <pc:sldMasterMk cId="2117014740" sldId="2147483672"/>
              <pc:sldLayoutMk cId="2964134316" sldId="2147483697"/>
              <ac:picMk id="17" creationId="{87D924C3-1690-DCED-2551-8EAB19A1EB74}"/>
            </ac:picMkLst>
          </pc:picChg>
          <pc:picChg chg="del">
            <ac:chgData name="Katharina Vahlenkamp" userId="084c5924-0a6d-4934-a6a0-265a543ef163" providerId="ADAL" clId="{E799AFB7-F01B-F343-8ECB-78EC1E8F1608}" dt="2024-10-04T07:33:07.271" v="230" actId="478"/>
            <ac:picMkLst>
              <pc:docMk/>
              <pc:sldMasterMk cId="2117014740" sldId="2147483672"/>
              <pc:sldLayoutMk cId="2964134316" sldId="2147483697"/>
              <ac:picMk id="18" creationId="{304326A5-4341-9873-EFF3-87C1740297A2}"/>
            </ac:picMkLst>
          </pc:picChg>
        </pc:sldLayoutChg>
      </pc:sldMasterChg>
      <pc:sldMasterChg chg="new del mod addSldLayout delSldLayout">
        <pc:chgData name="Katharina Vahlenkamp" userId="084c5924-0a6d-4934-a6a0-265a543ef163" providerId="ADAL" clId="{E799AFB7-F01B-F343-8ECB-78EC1E8F1608}" dt="2024-09-30T08:58:38.312" v="45" actId="6938"/>
        <pc:sldMasterMkLst>
          <pc:docMk/>
          <pc:sldMasterMk cId="2553420504" sldId="2147483694"/>
        </pc:sldMasterMkLst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731580499" sldId="2147483695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1529350624" sldId="2147483696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2196235368" sldId="2147483697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1518243610" sldId="2147483698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308212894" sldId="2147483699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3292603571" sldId="2147483700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2718883441" sldId="2147483701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3826053488" sldId="2147483702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2506867851" sldId="2147483703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656568516" sldId="2147483704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2064484735" sldId="2147483705"/>
          </pc:sldLayoutMkLst>
        </pc:sldLayoutChg>
      </pc:sldMasterChg>
    </pc:docChg>
  </pc:docChgLst>
  <pc:docChgLst>
    <pc:chgData name="Katharina Vahlenkamp" userId="084c5924-0a6d-4934-a6a0-265a543ef163" providerId="ADAL" clId="{772740BF-C9C3-F94D-9B14-221C14A3D97D}"/>
    <pc:docChg chg="undo custSel modSld modMainMaster">
      <pc:chgData name="Katharina Vahlenkamp" userId="084c5924-0a6d-4934-a6a0-265a543ef163" providerId="ADAL" clId="{772740BF-C9C3-F94D-9B14-221C14A3D97D}" dt="2024-10-04T14:04:29.922" v="93" actId="1076"/>
      <pc:docMkLst>
        <pc:docMk/>
      </pc:docMkLst>
      <pc:sldChg chg="addSp delSp modSp mod chgLayout">
        <pc:chgData name="Katharina Vahlenkamp" userId="084c5924-0a6d-4934-a6a0-265a543ef163" providerId="ADAL" clId="{772740BF-C9C3-F94D-9B14-221C14A3D97D}" dt="2024-10-04T14:04:15.473" v="88" actId="1035"/>
        <pc:sldMkLst>
          <pc:docMk/>
          <pc:sldMk cId="1753935172" sldId="265"/>
        </pc:sldMkLst>
        <pc:spChg chg="del">
          <ac:chgData name="Katharina Vahlenkamp" userId="084c5924-0a6d-4934-a6a0-265a543ef163" providerId="ADAL" clId="{772740BF-C9C3-F94D-9B14-221C14A3D97D}" dt="2024-10-04T14:02:36.433" v="42" actId="700"/>
          <ac:spMkLst>
            <pc:docMk/>
            <pc:sldMk cId="1753935172" sldId="265"/>
            <ac:spMk id="2" creationId="{B1AA78CE-6E80-7534-2965-AA2AFFD10F54}"/>
          </ac:spMkLst>
        </pc:spChg>
        <pc:spChg chg="add mod ord">
          <ac:chgData name="Katharina Vahlenkamp" userId="084c5924-0a6d-4934-a6a0-265a543ef163" providerId="ADAL" clId="{772740BF-C9C3-F94D-9B14-221C14A3D97D}" dt="2024-10-04T14:02:36.433" v="42" actId="700"/>
          <ac:spMkLst>
            <pc:docMk/>
            <pc:sldMk cId="1753935172" sldId="265"/>
            <ac:spMk id="3" creationId="{268698B0-B82B-408D-A5D9-49198F81A7A4}"/>
          </ac:spMkLst>
        </pc:spChg>
        <pc:spChg chg="add mod">
          <ac:chgData name="Katharina Vahlenkamp" userId="084c5924-0a6d-4934-a6a0-265a543ef163" providerId="ADAL" clId="{772740BF-C9C3-F94D-9B14-221C14A3D97D}" dt="2024-10-04T14:04:15.473" v="88" actId="1035"/>
          <ac:spMkLst>
            <pc:docMk/>
            <pc:sldMk cId="1753935172" sldId="265"/>
            <ac:spMk id="4" creationId="{666C9230-8D08-BE4A-08F2-72C29CDB0A73}"/>
          </ac:spMkLst>
        </pc:spChg>
      </pc:sldChg>
      <pc:sldChg chg="addSp delSp modSp mod chgLayout">
        <pc:chgData name="Katharina Vahlenkamp" userId="084c5924-0a6d-4934-a6a0-265a543ef163" providerId="ADAL" clId="{772740BF-C9C3-F94D-9B14-221C14A3D97D}" dt="2024-10-04T14:02:39.906" v="43" actId="700"/>
        <pc:sldMkLst>
          <pc:docMk/>
          <pc:sldMk cId="3177656635" sldId="266"/>
        </pc:sldMkLst>
        <pc:spChg chg="del">
          <ac:chgData name="Katharina Vahlenkamp" userId="084c5924-0a6d-4934-a6a0-265a543ef163" providerId="ADAL" clId="{772740BF-C9C3-F94D-9B14-221C14A3D97D}" dt="2024-10-04T14:02:39.906" v="43" actId="700"/>
          <ac:spMkLst>
            <pc:docMk/>
            <pc:sldMk cId="3177656635" sldId="266"/>
            <ac:spMk id="2" creationId="{927D4B73-77A4-3682-61E2-E644DA244862}"/>
          </ac:spMkLst>
        </pc:spChg>
        <pc:spChg chg="add mod ord">
          <ac:chgData name="Katharina Vahlenkamp" userId="084c5924-0a6d-4934-a6a0-265a543ef163" providerId="ADAL" clId="{772740BF-C9C3-F94D-9B14-221C14A3D97D}" dt="2024-10-04T14:02:39.906" v="43" actId="700"/>
          <ac:spMkLst>
            <pc:docMk/>
            <pc:sldMk cId="3177656635" sldId="266"/>
            <ac:spMk id="3" creationId="{D42B139C-F76D-EA87-A579-5C09050B6BF9}"/>
          </ac:spMkLst>
        </pc:spChg>
      </pc:sldChg>
      <pc:sldChg chg="addSp delSp modSp mod chgLayout">
        <pc:chgData name="Katharina Vahlenkamp" userId="084c5924-0a6d-4934-a6a0-265a543ef163" providerId="ADAL" clId="{772740BF-C9C3-F94D-9B14-221C14A3D97D}" dt="2024-10-04T14:02:42.611" v="44" actId="700"/>
        <pc:sldMkLst>
          <pc:docMk/>
          <pc:sldMk cId="1369470723" sldId="267"/>
        </pc:sldMkLst>
        <pc:spChg chg="del">
          <ac:chgData name="Katharina Vahlenkamp" userId="084c5924-0a6d-4934-a6a0-265a543ef163" providerId="ADAL" clId="{772740BF-C9C3-F94D-9B14-221C14A3D97D}" dt="2024-10-04T14:02:42.611" v="44" actId="700"/>
          <ac:spMkLst>
            <pc:docMk/>
            <pc:sldMk cId="1369470723" sldId="267"/>
            <ac:spMk id="2" creationId="{F4A096A9-8A34-101A-E5E9-0154CC82B3AD}"/>
          </ac:spMkLst>
        </pc:spChg>
        <pc:spChg chg="add mod ord">
          <ac:chgData name="Katharina Vahlenkamp" userId="084c5924-0a6d-4934-a6a0-265a543ef163" providerId="ADAL" clId="{772740BF-C9C3-F94D-9B14-221C14A3D97D}" dt="2024-10-04T14:02:42.611" v="44" actId="700"/>
          <ac:spMkLst>
            <pc:docMk/>
            <pc:sldMk cId="1369470723" sldId="267"/>
            <ac:spMk id="3" creationId="{6EF0819B-9826-EC01-4925-7E2B1E4F9045}"/>
          </ac:spMkLst>
        </pc:spChg>
      </pc:sldChg>
      <pc:sldChg chg="addSp delSp modSp mod chgLayout">
        <pc:chgData name="Katharina Vahlenkamp" userId="084c5924-0a6d-4934-a6a0-265a543ef163" providerId="ADAL" clId="{772740BF-C9C3-F94D-9B14-221C14A3D97D}" dt="2024-10-04T14:04:29.922" v="93" actId="1076"/>
        <pc:sldMkLst>
          <pc:docMk/>
          <pc:sldMk cId="3451729896" sldId="268"/>
        </pc:sldMkLst>
        <pc:spChg chg="add mod ord">
          <ac:chgData name="Katharina Vahlenkamp" userId="084c5924-0a6d-4934-a6a0-265a543ef163" providerId="ADAL" clId="{772740BF-C9C3-F94D-9B14-221C14A3D97D}" dt="2024-10-04T14:02:48.728" v="45" actId="700"/>
          <ac:spMkLst>
            <pc:docMk/>
            <pc:sldMk cId="3451729896" sldId="268"/>
            <ac:spMk id="2" creationId="{B85A6CD7-6D2A-DAFB-793A-0F73E06C550F}"/>
          </ac:spMkLst>
        </pc:spChg>
        <pc:spChg chg="add mod">
          <ac:chgData name="Katharina Vahlenkamp" userId="084c5924-0a6d-4934-a6a0-265a543ef163" providerId="ADAL" clId="{772740BF-C9C3-F94D-9B14-221C14A3D97D}" dt="2024-10-04T14:04:29.922" v="93" actId="1076"/>
          <ac:spMkLst>
            <pc:docMk/>
            <pc:sldMk cId="3451729896" sldId="268"/>
            <ac:spMk id="3" creationId="{7E847FA0-E495-DAFB-5095-87116B98B518}"/>
          </ac:spMkLst>
        </pc:spChg>
        <pc:spChg chg="del">
          <ac:chgData name="Katharina Vahlenkamp" userId="084c5924-0a6d-4934-a6a0-265a543ef163" providerId="ADAL" clId="{772740BF-C9C3-F94D-9B14-221C14A3D97D}" dt="2024-10-04T14:02:48.728" v="45" actId="700"/>
          <ac:spMkLst>
            <pc:docMk/>
            <pc:sldMk cId="3451729896" sldId="268"/>
            <ac:spMk id="4" creationId="{E77AC416-D3B8-7146-7A03-38DA16919B7B}"/>
          </ac:spMkLst>
        </pc:spChg>
      </pc:sldChg>
      <pc:sldMasterChg chg="modSldLayout">
        <pc:chgData name="Katharina Vahlenkamp" userId="084c5924-0a6d-4934-a6a0-265a543ef163" providerId="ADAL" clId="{772740BF-C9C3-F94D-9B14-221C14A3D97D}" dt="2024-10-04T14:01:56.102" v="41"/>
        <pc:sldMasterMkLst>
          <pc:docMk/>
          <pc:sldMasterMk cId="2117014740" sldId="2147483672"/>
        </pc:sldMasterMkLst>
        <pc:sldLayoutChg chg="addSp delSp modSp mod">
          <pc:chgData name="Katharina Vahlenkamp" userId="084c5924-0a6d-4934-a6a0-265a543ef163" providerId="ADAL" clId="{772740BF-C9C3-F94D-9B14-221C14A3D97D}" dt="2024-10-04T14:00:51.320" v="18" actId="1076"/>
          <pc:sldLayoutMkLst>
            <pc:docMk/>
            <pc:sldMasterMk cId="2117014740" sldId="2147483672"/>
            <pc:sldLayoutMk cId="4253660484" sldId="2147483694"/>
          </pc:sldLayoutMkLst>
          <pc:grpChg chg="del">
            <ac:chgData name="Katharina Vahlenkamp" userId="084c5924-0a6d-4934-a6a0-265a543ef163" providerId="ADAL" clId="{772740BF-C9C3-F94D-9B14-221C14A3D97D}" dt="2024-10-04T13:59:16.018" v="1" actId="478"/>
            <ac:grpSpMkLst>
              <pc:docMk/>
              <pc:sldMasterMk cId="2117014740" sldId="2147483672"/>
              <pc:sldLayoutMk cId="4253660484" sldId="2147483694"/>
              <ac:grpSpMk id="22" creationId="{9A51CDCF-D1B4-0CB2-0096-609F8D541462}"/>
            </ac:grpSpMkLst>
          </pc:grpChg>
          <pc:picChg chg="del">
            <ac:chgData name="Katharina Vahlenkamp" userId="084c5924-0a6d-4934-a6a0-265a543ef163" providerId="ADAL" clId="{772740BF-C9C3-F94D-9B14-221C14A3D97D}" dt="2024-10-04T13:59:14.966" v="0" actId="478"/>
            <ac:picMkLst>
              <pc:docMk/>
              <pc:sldMasterMk cId="2117014740" sldId="2147483672"/>
              <pc:sldLayoutMk cId="4253660484" sldId="2147483694"/>
              <ac:picMk id="2" creationId="{6DA40B28-6780-80BF-5EAE-4FC05F31A7A5}"/>
            </ac:picMkLst>
          </pc:picChg>
          <pc:picChg chg="add mod">
            <ac:chgData name="Katharina Vahlenkamp" userId="084c5924-0a6d-4934-a6a0-265a543ef163" providerId="ADAL" clId="{772740BF-C9C3-F94D-9B14-221C14A3D97D}" dt="2024-10-04T13:59:28.386" v="3" actId="1076"/>
            <ac:picMkLst>
              <pc:docMk/>
              <pc:sldMasterMk cId="2117014740" sldId="2147483672"/>
              <pc:sldLayoutMk cId="4253660484" sldId="2147483694"/>
              <ac:picMk id="3" creationId="{CE319E9E-0522-3733-9F7F-D5EB5D3986B3}"/>
            </ac:picMkLst>
          </pc:picChg>
          <pc:picChg chg="mod">
            <ac:chgData name="Katharina Vahlenkamp" userId="084c5924-0a6d-4934-a6a0-265a543ef163" providerId="ADAL" clId="{772740BF-C9C3-F94D-9B14-221C14A3D97D}" dt="2024-10-04T14:00:51.320" v="18" actId="1076"/>
            <ac:picMkLst>
              <pc:docMk/>
              <pc:sldMasterMk cId="2117014740" sldId="2147483672"/>
              <pc:sldLayoutMk cId="4253660484" sldId="2147483694"/>
              <ac:picMk id="4" creationId="{61A9AAC5-0994-58B8-3A4D-FD1CBE030A16}"/>
            </ac:picMkLst>
          </pc:picChg>
          <pc:picChg chg="add del mod">
            <ac:chgData name="Katharina Vahlenkamp" userId="084c5924-0a6d-4934-a6a0-265a543ef163" providerId="ADAL" clId="{772740BF-C9C3-F94D-9B14-221C14A3D97D}" dt="2024-10-04T13:59:36.946" v="6" actId="478"/>
            <ac:picMkLst>
              <pc:docMk/>
              <pc:sldMasterMk cId="2117014740" sldId="2147483672"/>
              <pc:sldLayoutMk cId="4253660484" sldId="2147483694"/>
              <ac:picMk id="5" creationId="{A9243076-3B2E-018F-EF8E-11091D25F40C}"/>
            </ac:picMkLst>
          </pc:picChg>
          <pc:picChg chg="add mod">
            <ac:chgData name="Katharina Vahlenkamp" userId="084c5924-0a6d-4934-a6a0-265a543ef163" providerId="ADAL" clId="{772740BF-C9C3-F94D-9B14-221C14A3D97D}" dt="2024-10-04T13:59:28.386" v="3" actId="1076"/>
            <ac:picMkLst>
              <pc:docMk/>
              <pc:sldMasterMk cId="2117014740" sldId="2147483672"/>
              <pc:sldLayoutMk cId="4253660484" sldId="2147483694"/>
              <ac:picMk id="6" creationId="{E339667A-F60B-55CB-4613-9229D3A5BB2A}"/>
            </ac:picMkLst>
          </pc:picChg>
          <pc:picChg chg="add del mod">
            <ac:chgData name="Katharina Vahlenkamp" userId="084c5924-0a6d-4934-a6a0-265a543ef163" providerId="ADAL" clId="{772740BF-C9C3-F94D-9B14-221C14A3D97D}" dt="2024-10-04T13:59:56.160" v="9" actId="478"/>
            <ac:picMkLst>
              <pc:docMk/>
              <pc:sldMasterMk cId="2117014740" sldId="2147483672"/>
              <pc:sldLayoutMk cId="4253660484" sldId="2147483694"/>
              <ac:picMk id="7" creationId="{EA2D013A-197B-35AE-351E-E400AC47BC9A}"/>
            </ac:picMkLst>
          </pc:picChg>
          <pc:picChg chg="add mod">
            <ac:chgData name="Katharina Vahlenkamp" userId="084c5924-0a6d-4934-a6a0-265a543ef163" providerId="ADAL" clId="{772740BF-C9C3-F94D-9B14-221C14A3D97D}" dt="2024-10-04T14:00:51.320" v="18" actId="1076"/>
            <ac:picMkLst>
              <pc:docMk/>
              <pc:sldMasterMk cId="2117014740" sldId="2147483672"/>
              <pc:sldLayoutMk cId="4253660484" sldId="2147483694"/>
              <ac:picMk id="8" creationId="{08350316-2C14-6FE8-8F8C-4B615CBE71A4}"/>
            </ac:picMkLst>
          </pc:picChg>
          <pc:picChg chg="del">
            <ac:chgData name="Katharina Vahlenkamp" userId="084c5924-0a6d-4934-a6a0-265a543ef163" providerId="ADAL" clId="{772740BF-C9C3-F94D-9B14-221C14A3D97D}" dt="2024-10-04T13:59:14.966" v="0" actId="478"/>
            <ac:picMkLst>
              <pc:docMk/>
              <pc:sldMasterMk cId="2117014740" sldId="2147483672"/>
              <pc:sldLayoutMk cId="4253660484" sldId="2147483694"/>
              <ac:picMk id="12" creationId="{0668E6EA-5AE1-3261-D0EA-CB83504DF620}"/>
            </ac:picMkLst>
          </pc:picChg>
          <pc:picChg chg="mod">
            <ac:chgData name="Katharina Vahlenkamp" userId="084c5924-0a6d-4934-a6a0-265a543ef163" providerId="ADAL" clId="{772740BF-C9C3-F94D-9B14-221C14A3D97D}" dt="2024-10-04T14:00:49.254" v="17" actId="1076"/>
            <ac:picMkLst>
              <pc:docMk/>
              <pc:sldMasterMk cId="2117014740" sldId="2147483672"/>
              <pc:sldLayoutMk cId="4253660484" sldId="2147483694"/>
              <ac:picMk id="13" creationId="{232BB3ED-7811-9047-67CD-E9BF70EDF4CF}"/>
            </ac:picMkLst>
          </pc:picChg>
          <pc:picChg chg="del">
            <ac:chgData name="Katharina Vahlenkamp" userId="084c5924-0a6d-4934-a6a0-265a543ef163" providerId="ADAL" clId="{772740BF-C9C3-F94D-9B14-221C14A3D97D}" dt="2024-10-04T13:59:14.966" v="0" actId="478"/>
            <ac:picMkLst>
              <pc:docMk/>
              <pc:sldMasterMk cId="2117014740" sldId="2147483672"/>
              <pc:sldLayoutMk cId="4253660484" sldId="2147483694"/>
              <ac:picMk id="29" creationId="{B6477D0D-B26D-DC21-E45A-F04C42C3FA71}"/>
            </ac:picMkLst>
          </pc:picChg>
        </pc:sldLayoutChg>
        <pc:sldLayoutChg chg="addSp delSp modSp mod">
          <pc:chgData name="Katharina Vahlenkamp" userId="084c5924-0a6d-4934-a6a0-265a543ef163" providerId="ADAL" clId="{772740BF-C9C3-F94D-9B14-221C14A3D97D}" dt="2024-10-04T14:01:50.278" v="39" actId="1038"/>
          <pc:sldLayoutMkLst>
            <pc:docMk/>
            <pc:sldMasterMk cId="2117014740" sldId="2147483672"/>
            <pc:sldLayoutMk cId="2481699692" sldId="2147483695"/>
          </pc:sldLayoutMkLst>
          <pc:grpChg chg="del">
            <ac:chgData name="Katharina Vahlenkamp" userId="084c5924-0a6d-4934-a6a0-265a543ef163" providerId="ADAL" clId="{772740BF-C9C3-F94D-9B14-221C14A3D97D}" dt="2024-10-04T14:01:02.512" v="21" actId="478"/>
            <ac:grpSpMkLst>
              <pc:docMk/>
              <pc:sldMasterMk cId="2117014740" sldId="2147483672"/>
              <pc:sldLayoutMk cId="2481699692" sldId="2147483695"/>
              <ac:grpSpMk id="22" creationId="{9A51CDCF-D1B4-0CB2-0096-609F8D541462}"/>
            </ac:grpSpMkLst>
          </pc:grpChg>
          <pc:picChg chg="del">
            <ac:chgData name="Katharina Vahlenkamp" userId="084c5924-0a6d-4934-a6a0-265a543ef163" providerId="ADAL" clId="{772740BF-C9C3-F94D-9B14-221C14A3D97D}" dt="2024-10-04T14:01:02.512" v="21" actId="478"/>
            <ac:picMkLst>
              <pc:docMk/>
              <pc:sldMasterMk cId="2117014740" sldId="2147483672"/>
              <pc:sldLayoutMk cId="2481699692" sldId="2147483695"/>
              <ac:picMk id="2" creationId="{F750B032-5DEF-4439-0AFD-8A066BF62262}"/>
            </ac:picMkLst>
          </pc:picChg>
          <pc:picChg chg="del">
            <ac:chgData name="Katharina Vahlenkamp" userId="084c5924-0a6d-4934-a6a0-265a543ef163" providerId="ADAL" clId="{772740BF-C9C3-F94D-9B14-221C14A3D97D}" dt="2024-10-04T14:01:02.512" v="21" actId="478"/>
            <ac:picMkLst>
              <pc:docMk/>
              <pc:sldMasterMk cId="2117014740" sldId="2147483672"/>
              <pc:sldLayoutMk cId="2481699692" sldId="2147483695"/>
              <ac:picMk id="4" creationId="{61A9AAC5-0994-58B8-3A4D-FD1CBE030A16}"/>
            </ac:picMkLst>
          </pc:picChg>
          <pc:picChg chg="add mod">
            <ac:chgData name="Katharina Vahlenkamp" userId="084c5924-0a6d-4934-a6a0-265a543ef163" providerId="ADAL" clId="{772740BF-C9C3-F94D-9B14-221C14A3D97D}" dt="2024-10-04T14:01:21.384" v="29" actId="167"/>
            <ac:picMkLst>
              <pc:docMk/>
              <pc:sldMasterMk cId="2117014740" sldId="2147483672"/>
              <pc:sldLayoutMk cId="2481699692" sldId="2147483695"/>
              <ac:picMk id="5" creationId="{D470500E-E5BA-F14E-1CAA-A8560AAF53DB}"/>
            </ac:picMkLst>
          </pc:picChg>
          <pc:picChg chg="add del mod">
            <ac:chgData name="Katharina Vahlenkamp" userId="084c5924-0a6d-4934-a6a0-265a543ef163" providerId="ADAL" clId="{772740BF-C9C3-F94D-9B14-221C14A3D97D}" dt="2024-10-04T14:01:11.938" v="26" actId="478"/>
            <ac:picMkLst>
              <pc:docMk/>
              <pc:sldMasterMk cId="2117014740" sldId="2147483672"/>
              <pc:sldLayoutMk cId="2481699692" sldId="2147483695"/>
              <ac:picMk id="6" creationId="{8FA46FE0-6AFD-D5C8-FD05-D1DF7208156F}"/>
            </ac:picMkLst>
          </pc:picChg>
          <pc:picChg chg="add del mod">
            <ac:chgData name="Katharina Vahlenkamp" userId="084c5924-0a6d-4934-a6a0-265a543ef163" providerId="ADAL" clId="{772740BF-C9C3-F94D-9B14-221C14A3D97D}" dt="2024-10-04T14:01:35.340" v="34" actId="478"/>
            <ac:picMkLst>
              <pc:docMk/>
              <pc:sldMasterMk cId="2117014740" sldId="2147483672"/>
              <pc:sldLayoutMk cId="2481699692" sldId="2147483695"/>
              <ac:picMk id="7" creationId="{A74BCBA5-F73A-83F8-FB07-AFAB2EF49F93}"/>
            </ac:picMkLst>
          </pc:picChg>
          <pc:picChg chg="del">
            <ac:chgData name="Katharina Vahlenkamp" userId="084c5924-0a6d-4934-a6a0-265a543ef163" providerId="ADAL" clId="{772740BF-C9C3-F94D-9B14-221C14A3D97D}" dt="2024-10-04T14:01:02.512" v="21" actId="478"/>
            <ac:picMkLst>
              <pc:docMk/>
              <pc:sldMasterMk cId="2117014740" sldId="2147483672"/>
              <pc:sldLayoutMk cId="2481699692" sldId="2147483695"/>
              <ac:picMk id="8" creationId="{390884F3-D42D-E8F8-E00C-224CC2160619}"/>
            </ac:picMkLst>
          </pc:picChg>
          <pc:picChg chg="mod">
            <ac:chgData name="Katharina Vahlenkamp" userId="084c5924-0a6d-4934-a6a0-265a543ef163" providerId="ADAL" clId="{772740BF-C9C3-F94D-9B14-221C14A3D97D}" dt="2024-10-04T14:01:10.666" v="25" actId="1076"/>
            <ac:picMkLst>
              <pc:docMk/>
              <pc:sldMasterMk cId="2117014740" sldId="2147483672"/>
              <pc:sldLayoutMk cId="2481699692" sldId="2147483695"/>
              <ac:picMk id="9" creationId="{F8ACA25A-BFD1-CF61-8035-3263249AA008}"/>
            </ac:picMkLst>
          </pc:picChg>
          <pc:picChg chg="mod">
            <ac:chgData name="Katharina Vahlenkamp" userId="084c5924-0a6d-4934-a6a0-265a543ef163" providerId="ADAL" clId="{772740BF-C9C3-F94D-9B14-221C14A3D97D}" dt="2024-10-04T14:01:50.278" v="39" actId="1038"/>
            <ac:picMkLst>
              <pc:docMk/>
              <pc:sldMasterMk cId="2117014740" sldId="2147483672"/>
              <pc:sldLayoutMk cId="2481699692" sldId="2147483695"/>
              <ac:picMk id="10" creationId="{CF6EBBCE-DCB9-C18F-C43E-0803EA7F1622}"/>
            </ac:picMkLst>
          </pc:picChg>
          <pc:picChg chg="add mod">
            <ac:chgData name="Katharina Vahlenkamp" userId="084c5924-0a6d-4934-a6a0-265a543ef163" providerId="ADAL" clId="{772740BF-C9C3-F94D-9B14-221C14A3D97D}" dt="2024-10-04T14:01:02.801" v="22"/>
            <ac:picMkLst>
              <pc:docMk/>
              <pc:sldMasterMk cId="2117014740" sldId="2147483672"/>
              <pc:sldLayoutMk cId="2481699692" sldId="2147483695"/>
              <ac:picMk id="11" creationId="{8DFFE337-FBD2-AD78-42E2-1BB0BF26833C}"/>
            </ac:picMkLst>
          </pc:picChg>
          <pc:picChg chg="add mod">
            <ac:chgData name="Katharina Vahlenkamp" userId="084c5924-0a6d-4934-a6a0-265a543ef163" providerId="ADAL" clId="{772740BF-C9C3-F94D-9B14-221C14A3D97D}" dt="2024-10-04T14:01:02.801" v="22"/>
            <ac:picMkLst>
              <pc:docMk/>
              <pc:sldMasterMk cId="2117014740" sldId="2147483672"/>
              <pc:sldLayoutMk cId="2481699692" sldId="2147483695"/>
              <ac:picMk id="12" creationId="{5AB40959-1B6C-4E30-BFE6-3108531A0D8B}"/>
            </ac:picMkLst>
          </pc:picChg>
        </pc:sldLayoutChg>
        <pc:sldLayoutChg chg="addSp delSp modSp mod">
          <pc:chgData name="Katharina Vahlenkamp" userId="084c5924-0a6d-4934-a6a0-265a543ef163" providerId="ADAL" clId="{772740BF-C9C3-F94D-9B14-221C14A3D97D}" dt="2024-10-04T14:00:57.307" v="20"/>
          <pc:sldLayoutMkLst>
            <pc:docMk/>
            <pc:sldMasterMk cId="2117014740" sldId="2147483672"/>
            <pc:sldLayoutMk cId="3184210584" sldId="2147483696"/>
          </pc:sldLayoutMkLst>
          <pc:grpChg chg="del">
            <ac:chgData name="Katharina Vahlenkamp" userId="084c5924-0a6d-4934-a6a0-265a543ef163" providerId="ADAL" clId="{772740BF-C9C3-F94D-9B14-221C14A3D97D}" dt="2024-10-04T14:00:56.908" v="19" actId="478"/>
            <ac:grpSpMkLst>
              <pc:docMk/>
              <pc:sldMasterMk cId="2117014740" sldId="2147483672"/>
              <pc:sldLayoutMk cId="3184210584" sldId="2147483696"/>
              <ac:grpSpMk id="22" creationId="{9A51CDCF-D1B4-0CB2-0096-609F8D541462}"/>
            </ac:grpSpMkLst>
          </pc:grp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4" creationId="{61A9AAC5-0994-58B8-3A4D-FD1CBE030A16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5" creationId="{51946C4B-C318-F4B5-655B-E18A4E301753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6" creationId="{6C17D80A-2998-B014-04DA-F92F7F523EC6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7" creationId="{C380CE01-19C6-3042-9A14-CA089B65C7FD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8" creationId="{7A1F8B40-500C-7EA1-DEFE-B5F248475039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9" creationId="{22238FAB-D7D6-9C57-CC7A-9374EC587F09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10" creationId="{2C947A90-4BA8-4B4E-A06B-8CC63B084F1F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12" creationId="{AAF240A8-AF84-0FB8-3848-37534361A599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17" creationId="{87D924C3-1690-DCED-2551-8EAB19A1EB74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18" creationId="{304326A5-4341-9873-EFF3-87C1740297A2}"/>
            </ac:picMkLst>
          </pc:picChg>
        </pc:sldLayoutChg>
        <pc:sldLayoutChg chg="addSp delSp modSp mod">
          <pc:chgData name="Katharina Vahlenkamp" userId="084c5924-0a6d-4934-a6a0-265a543ef163" providerId="ADAL" clId="{772740BF-C9C3-F94D-9B14-221C14A3D97D}" dt="2024-10-04T14:01:56.102" v="41"/>
          <pc:sldLayoutMkLst>
            <pc:docMk/>
            <pc:sldMasterMk cId="2117014740" sldId="2147483672"/>
            <pc:sldLayoutMk cId="2964134316" sldId="2147483697"/>
          </pc:sldLayoutMkLst>
          <pc:grpChg chg="del">
            <ac:chgData name="Katharina Vahlenkamp" userId="084c5924-0a6d-4934-a6a0-265a543ef163" providerId="ADAL" clId="{772740BF-C9C3-F94D-9B14-221C14A3D97D}" dt="2024-10-04T14:01:55.682" v="40" actId="478"/>
            <ac:grpSpMkLst>
              <pc:docMk/>
              <pc:sldMasterMk cId="2117014740" sldId="2147483672"/>
              <pc:sldLayoutMk cId="2964134316" sldId="2147483697"/>
              <ac:grpSpMk id="22" creationId="{9A51CDCF-D1B4-0CB2-0096-609F8D541462}"/>
            </ac:grpSpMkLst>
          </pc:grp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4" creationId="{61A9AAC5-0994-58B8-3A4D-FD1CBE030A16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5" creationId="{479A9AC6-6B42-E3BA-3B82-2336CDC8B799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6" creationId="{AD86119B-7EF3-F7C9-537B-5EF26CDC0648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7" creationId="{C380CE01-19C6-3042-9A14-CA089B65C7FD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8" creationId="{AADEE77E-AC78-011C-0C93-F2ED8AF8A282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10" creationId="{38DF7DB7-156C-68FA-0ED2-77AEBFB475E0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11" creationId="{A2BA701C-BB39-ED6F-1317-0CD2C4E4CB6B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12" creationId="{43AD5896-F858-4AC1-5121-D0CF32A0D6DB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13" creationId="{06AB0E58-357A-BADA-540D-49DB024820CA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14" creationId="{B9CF24DD-D223-3918-3A22-A7A35E8978AF}"/>
            </ac:picMkLst>
          </pc:picChg>
        </pc:sldLayoutChg>
      </pc:sldMasterChg>
    </pc:docChg>
  </pc:docChgLst>
  <pc:docChgLst>
    <pc:chgData name="Katharina Vahlenkamp" userId="084c5924-0a6d-4934-a6a0-265a543ef163" providerId="ADAL" clId="{8210CF85-75BB-4345-8233-2EB669AEF011}"/>
    <pc:docChg chg="undo redo custSel addSld delSld modSld sldOrd modMainMaster">
      <pc:chgData name="Katharina Vahlenkamp" userId="084c5924-0a6d-4934-a6a0-265a543ef163" providerId="ADAL" clId="{8210CF85-75BB-4345-8233-2EB669AEF011}" dt="2024-02-29T13:22:53.512" v="2336" actId="1035"/>
      <pc:docMkLst>
        <pc:docMk/>
      </pc:docMkLst>
      <pc:sldChg chg="modSp del mod">
        <pc:chgData name="Katharina Vahlenkamp" userId="084c5924-0a6d-4934-a6a0-265a543ef163" providerId="ADAL" clId="{8210CF85-75BB-4345-8233-2EB669AEF011}" dt="2024-02-28T14:56:13.351" v="599" actId="2696"/>
        <pc:sldMkLst>
          <pc:docMk/>
          <pc:sldMk cId="1842136844" sldId="256"/>
        </pc:sldMkLst>
        <pc:spChg chg="mod">
          <ac:chgData name="Katharina Vahlenkamp" userId="084c5924-0a6d-4934-a6a0-265a543ef163" providerId="ADAL" clId="{8210CF85-75BB-4345-8233-2EB669AEF011}" dt="2024-02-28T14:40:37.305" v="354" actId="3064"/>
          <ac:spMkLst>
            <pc:docMk/>
            <pc:sldMk cId="1842136844" sldId="256"/>
            <ac:spMk id="8" creationId="{46233767-B191-0289-ED1E-04C03DCA926E}"/>
          </ac:spMkLst>
        </pc:spChg>
        <pc:spChg chg="mod">
          <ac:chgData name="Katharina Vahlenkamp" userId="084c5924-0a6d-4934-a6a0-265a543ef163" providerId="ADAL" clId="{8210CF85-75BB-4345-8233-2EB669AEF011}" dt="2024-02-28T14:40:37.305" v="354" actId="3064"/>
          <ac:spMkLst>
            <pc:docMk/>
            <pc:sldMk cId="1842136844" sldId="256"/>
            <ac:spMk id="10" creationId="{93FD7836-482F-348B-E82C-6D2F0EBE2B20}"/>
          </ac:spMkLst>
        </pc:spChg>
      </pc:sldChg>
      <pc:sldChg chg="modSp del mod">
        <pc:chgData name="Katharina Vahlenkamp" userId="084c5924-0a6d-4934-a6a0-265a543ef163" providerId="ADAL" clId="{8210CF85-75BB-4345-8233-2EB669AEF011}" dt="2024-02-28T14:29:52.145" v="131" actId="2696"/>
        <pc:sldMkLst>
          <pc:docMk/>
          <pc:sldMk cId="2959854121" sldId="260"/>
        </pc:sldMkLst>
        <pc:spChg chg="mod">
          <ac:chgData name="Katharina Vahlenkamp" userId="084c5924-0a6d-4934-a6a0-265a543ef163" providerId="ADAL" clId="{8210CF85-75BB-4345-8233-2EB669AEF011}" dt="2024-02-28T14:25:33.437" v="83" actId="14100"/>
          <ac:spMkLst>
            <pc:docMk/>
            <pc:sldMk cId="2959854121" sldId="260"/>
            <ac:spMk id="6" creationId="{929C6815-3B41-F6DB-2BE0-D8FC7BF2561F}"/>
          </ac:spMkLst>
        </pc:spChg>
        <pc:picChg chg="mod">
          <ac:chgData name="Katharina Vahlenkamp" userId="084c5924-0a6d-4934-a6a0-265a543ef163" providerId="ADAL" clId="{8210CF85-75BB-4345-8233-2EB669AEF011}" dt="2024-02-28T14:25:35.454" v="85" actId="1076"/>
          <ac:picMkLst>
            <pc:docMk/>
            <pc:sldMk cId="2959854121" sldId="260"/>
            <ac:picMk id="4" creationId="{18BD3A71-4647-3718-7DDE-A4E61156032F}"/>
          </ac:picMkLst>
        </pc:picChg>
      </pc:sldChg>
      <pc:sldChg chg="del">
        <pc:chgData name="Katharina Vahlenkamp" userId="084c5924-0a6d-4934-a6a0-265a543ef163" providerId="ADAL" clId="{8210CF85-75BB-4345-8233-2EB669AEF011}" dt="2024-02-28T14:56:13.905" v="600" actId="2696"/>
        <pc:sldMkLst>
          <pc:docMk/>
          <pc:sldMk cId="1105648885" sldId="261"/>
        </pc:sldMkLst>
      </pc:sldChg>
      <pc:sldChg chg="del">
        <pc:chgData name="Katharina Vahlenkamp" userId="084c5924-0a6d-4934-a6a0-265a543ef163" providerId="ADAL" clId="{8210CF85-75BB-4345-8233-2EB669AEF011}" dt="2024-02-28T14:56:15.031" v="601" actId="2696"/>
        <pc:sldMkLst>
          <pc:docMk/>
          <pc:sldMk cId="2709654140" sldId="262"/>
        </pc:sldMkLst>
      </pc:sldChg>
      <pc:sldChg chg="addSp delSp modSp mod ord setBg">
        <pc:chgData name="Katharina Vahlenkamp" userId="084c5924-0a6d-4934-a6a0-265a543ef163" providerId="ADAL" clId="{8210CF85-75BB-4345-8233-2EB669AEF011}" dt="2024-02-29T11:22:48.264" v="1830" actId="1038"/>
        <pc:sldMkLst>
          <pc:docMk/>
          <pc:sldMk cId="1295402649" sldId="263"/>
        </pc:sldMkLst>
        <pc:spChg chg="mod">
          <ac:chgData name="Katharina Vahlenkamp" userId="084c5924-0a6d-4934-a6a0-265a543ef163" providerId="ADAL" clId="{8210CF85-75BB-4345-8233-2EB669AEF011}" dt="2024-02-29T07:34:19.105" v="660" actId="948"/>
          <ac:spMkLst>
            <pc:docMk/>
            <pc:sldMk cId="1295402649" sldId="263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8T14:44:59.206" v="434" actId="14100"/>
          <ac:spMkLst>
            <pc:docMk/>
            <pc:sldMk cId="1295402649" sldId="263"/>
            <ac:spMk id="4" creationId="{305EE3C1-4DF1-F1D5-0B7C-3F1FB2376CC6}"/>
          </ac:spMkLst>
        </pc:spChg>
        <pc:spChg chg="add del mod">
          <ac:chgData name="Katharina Vahlenkamp" userId="084c5924-0a6d-4934-a6a0-265a543ef163" providerId="ADAL" clId="{8210CF85-75BB-4345-8233-2EB669AEF011}" dt="2024-02-28T14:50:57.616" v="533" actId="478"/>
          <ac:spMkLst>
            <pc:docMk/>
            <pc:sldMk cId="1295402649" sldId="263"/>
            <ac:spMk id="6" creationId="{265C9D68-217A-7F18-2F61-55D8CE0F3678}"/>
          </ac:spMkLst>
        </pc:spChg>
        <pc:spChg chg="del mod">
          <ac:chgData name="Katharina Vahlenkamp" userId="084c5924-0a6d-4934-a6a0-265a543ef163" providerId="ADAL" clId="{8210CF85-75BB-4345-8233-2EB669AEF011}" dt="2024-02-28T14:30:29.535" v="156" actId="478"/>
          <ac:spMkLst>
            <pc:docMk/>
            <pc:sldMk cId="1295402649" sldId="263"/>
            <ac:spMk id="7" creationId="{B9BD380A-4E96-017B-9CC4-F14C3BFCBBC7}"/>
          </ac:spMkLst>
        </pc:spChg>
        <pc:spChg chg="mod">
          <ac:chgData name="Katharina Vahlenkamp" userId="084c5924-0a6d-4934-a6a0-265a543ef163" providerId="ADAL" clId="{8210CF85-75BB-4345-8233-2EB669AEF011}" dt="2024-02-29T08:39:01.476" v="1010" actId="1076"/>
          <ac:spMkLst>
            <pc:docMk/>
            <pc:sldMk cId="1295402649" sldId="263"/>
            <ac:spMk id="8" creationId="{3619B46D-0D4A-AFAE-BA6E-12B9128E4151}"/>
          </ac:spMkLst>
        </pc:spChg>
        <pc:spChg chg="add mod">
          <ac:chgData name="Katharina Vahlenkamp" userId="084c5924-0a6d-4934-a6a0-265a543ef163" providerId="ADAL" clId="{8210CF85-75BB-4345-8233-2EB669AEF011}" dt="2024-02-29T11:22:48.264" v="1830" actId="1038"/>
          <ac:spMkLst>
            <pc:docMk/>
            <pc:sldMk cId="1295402649" sldId="263"/>
            <ac:spMk id="10" creationId="{A55C6689-F167-F602-E5FE-C112F06C0CCF}"/>
          </ac:spMkLst>
        </pc:spChg>
        <pc:picChg chg="del mod">
          <ac:chgData name="Katharina Vahlenkamp" userId="084c5924-0a6d-4934-a6a0-265a543ef163" providerId="ADAL" clId="{8210CF85-75BB-4345-8233-2EB669AEF011}" dt="2024-02-28T14:31:04.051" v="180" actId="478"/>
          <ac:picMkLst>
            <pc:docMk/>
            <pc:sldMk cId="1295402649" sldId="263"/>
            <ac:picMk id="2" creationId="{F241DDAD-375C-EB70-2C18-7A00462B083E}"/>
          </ac:picMkLst>
        </pc:picChg>
        <pc:picChg chg="add mod modCrop">
          <ac:chgData name="Katharina Vahlenkamp" userId="084c5924-0a6d-4934-a6a0-265a543ef163" providerId="ADAL" clId="{8210CF85-75BB-4345-8233-2EB669AEF011}" dt="2024-02-28T14:45:12.739" v="440" actId="18131"/>
          <ac:picMkLst>
            <pc:docMk/>
            <pc:sldMk cId="1295402649" sldId="263"/>
            <ac:picMk id="5" creationId="{EEB00AE2-7C52-1D0E-9BC9-2DBDF5D11573}"/>
          </ac:picMkLst>
        </pc:picChg>
        <pc:picChg chg="add del mod">
          <ac:chgData name="Katharina Vahlenkamp" userId="084c5924-0a6d-4934-a6a0-265a543ef163" providerId="ADAL" clId="{8210CF85-75BB-4345-8233-2EB669AEF011}" dt="2024-02-28T14:50:57.616" v="533" actId="478"/>
          <ac:picMkLst>
            <pc:docMk/>
            <pc:sldMk cId="1295402649" sldId="263"/>
            <ac:picMk id="9" creationId="{9B806B03-7CAC-3BDE-68D9-4D9756E694B9}"/>
          </ac:picMkLst>
        </pc:picChg>
        <pc:picChg chg="add mod">
          <ac:chgData name="Katharina Vahlenkamp" userId="084c5924-0a6d-4934-a6a0-265a543ef163" providerId="ADAL" clId="{8210CF85-75BB-4345-8233-2EB669AEF011}" dt="2024-02-28T14:50:57.872" v="534"/>
          <ac:picMkLst>
            <pc:docMk/>
            <pc:sldMk cId="1295402649" sldId="263"/>
            <ac:picMk id="11" creationId="{2E346399-64A7-A591-8363-74320F85A4C9}"/>
          </ac:picMkLst>
        </pc:picChg>
      </pc:sldChg>
      <pc:sldChg chg="addSp delSp modSp mod">
        <pc:chgData name="Katharina Vahlenkamp" userId="084c5924-0a6d-4934-a6a0-265a543ef163" providerId="ADAL" clId="{8210CF85-75BB-4345-8233-2EB669AEF011}" dt="2024-02-29T13:19:58.734" v="2326" actId="1076"/>
        <pc:sldMkLst>
          <pc:docMk/>
          <pc:sldMk cId="2209184482" sldId="264"/>
        </pc:sldMkLst>
        <pc:spChg chg="mod">
          <ac:chgData name="Katharina Vahlenkamp" userId="084c5924-0a6d-4934-a6a0-265a543ef163" providerId="ADAL" clId="{8210CF85-75BB-4345-8233-2EB669AEF011}" dt="2024-02-29T07:28:29.948" v="619" actId="20577"/>
          <ac:spMkLst>
            <pc:docMk/>
            <pc:sldMk cId="2209184482" sldId="264"/>
            <ac:spMk id="2" creationId="{7DFA9250-0E49-553C-78B3-FB4E4F905F58}"/>
          </ac:spMkLst>
        </pc:spChg>
        <pc:spChg chg="add del mod">
          <ac:chgData name="Katharina Vahlenkamp" userId="084c5924-0a6d-4934-a6a0-265a543ef163" providerId="ADAL" clId="{8210CF85-75BB-4345-8233-2EB669AEF011}" dt="2024-02-29T11:30:30.827" v="1906" actId="478"/>
          <ac:spMkLst>
            <pc:docMk/>
            <pc:sldMk cId="2209184482" sldId="264"/>
            <ac:spMk id="3" creationId="{51D43F90-7552-6636-D6F6-9ACFEED700BC}"/>
          </ac:spMkLst>
        </pc:spChg>
        <pc:spChg chg="mod">
          <ac:chgData name="Katharina Vahlenkamp" userId="084c5924-0a6d-4934-a6a0-265a543ef163" providerId="ADAL" clId="{8210CF85-75BB-4345-8233-2EB669AEF011}" dt="2024-02-29T11:31:03.964" v="1926" actId="14100"/>
          <ac:spMkLst>
            <pc:docMk/>
            <pc:sldMk cId="2209184482" sldId="264"/>
            <ac:spMk id="43" creationId="{FFD2D3DF-F1E7-A5AE-6EE3-DD29F845BA99}"/>
          </ac:spMkLst>
        </pc:spChg>
        <pc:spChg chg="mod">
          <ac:chgData name="Katharina Vahlenkamp" userId="084c5924-0a6d-4934-a6a0-265a543ef163" providerId="ADAL" clId="{8210CF85-75BB-4345-8233-2EB669AEF011}" dt="2024-02-29T11:37:27.100" v="2259" actId="14100"/>
          <ac:spMkLst>
            <pc:docMk/>
            <pc:sldMk cId="2209184482" sldId="264"/>
            <ac:spMk id="44" creationId="{65E3AC64-88BD-BA85-2027-6A72C3DDE5BA}"/>
          </ac:spMkLst>
        </pc:spChg>
        <pc:spChg chg="mod">
          <ac:chgData name="Katharina Vahlenkamp" userId="084c5924-0a6d-4934-a6a0-265a543ef163" providerId="ADAL" clId="{8210CF85-75BB-4345-8233-2EB669AEF011}" dt="2024-02-28T14:23:02.587" v="45" actId="14100"/>
          <ac:spMkLst>
            <pc:docMk/>
            <pc:sldMk cId="2209184482" sldId="264"/>
            <ac:spMk id="46" creationId="{5B9DE6FD-7BAC-AFC0-E522-51042E20A769}"/>
          </ac:spMkLst>
        </pc:spChg>
        <pc:spChg chg="mod">
          <ac:chgData name="Katharina Vahlenkamp" userId="084c5924-0a6d-4934-a6a0-265a543ef163" providerId="ADAL" clId="{8210CF85-75BB-4345-8233-2EB669AEF011}" dt="2024-02-29T13:12:05.728" v="2294" actId="27636"/>
          <ac:spMkLst>
            <pc:docMk/>
            <pc:sldMk cId="2209184482" sldId="264"/>
            <ac:spMk id="47" creationId="{E2ECCB30-074B-2A58-4241-6354FC1C6EC2}"/>
          </ac:spMkLst>
        </pc:spChg>
        <pc:spChg chg="del">
          <ac:chgData name="Katharina Vahlenkamp" userId="084c5924-0a6d-4934-a6a0-265a543ef163" providerId="ADAL" clId="{8210CF85-75BB-4345-8233-2EB669AEF011}" dt="2024-02-29T09:17:49.362" v="1258" actId="478"/>
          <ac:spMkLst>
            <pc:docMk/>
            <pc:sldMk cId="2209184482" sldId="264"/>
            <ac:spMk id="49" creationId="{3670BC7B-0185-8CD9-5390-ACCC1E44D368}"/>
          </ac:spMkLst>
        </pc:spChg>
        <pc:spChg chg="mod">
          <ac:chgData name="Katharina Vahlenkamp" userId="084c5924-0a6d-4934-a6a0-265a543ef163" providerId="ADAL" clId="{8210CF85-75BB-4345-8233-2EB669AEF011}" dt="2024-02-29T11:37:19.250" v="2258" actId="1076"/>
          <ac:spMkLst>
            <pc:docMk/>
            <pc:sldMk cId="2209184482" sldId="264"/>
            <ac:spMk id="50" creationId="{ECB3335D-9A7B-EF0A-5D4A-FACEA31940C5}"/>
          </ac:spMkLst>
        </pc:spChg>
        <pc:spChg chg="mod">
          <ac:chgData name="Katharina Vahlenkamp" userId="084c5924-0a6d-4934-a6a0-265a543ef163" providerId="ADAL" clId="{8210CF85-75BB-4345-8233-2EB669AEF011}" dt="2024-02-29T11:38:01.518" v="2274" actId="1076"/>
          <ac:spMkLst>
            <pc:docMk/>
            <pc:sldMk cId="2209184482" sldId="264"/>
            <ac:spMk id="51" creationId="{44AF9089-4AC9-DE92-C6E0-B5C1EB3B1A56}"/>
          </ac:spMkLst>
        </pc:spChg>
        <pc:spChg chg="mod">
          <ac:chgData name="Katharina Vahlenkamp" userId="084c5924-0a6d-4934-a6a0-265a543ef163" providerId="ADAL" clId="{8210CF85-75BB-4345-8233-2EB669AEF011}" dt="2024-02-29T11:38:04.334" v="2275" actId="1076"/>
          <ac:spMkLst>
            <pc:docMk/>
            <pc:sldMk cId="2209184482" sldId="264"/>
            <ac:spMk id="52" creationId="{367B6FA2-A537-5C69-752F-935E05340A02}"/>
          </ac:spMkLst>
        </pc:spChg>
        <pc:spChg chg="mod">
          <ac:chgData name="Katharina Vahlenkamp" userId="084c5924-0a6d-4934-a6a0-265a543ef163" providerId="ADAL" clId="{8210CF85-75BB-4345-8233-2EB669AEF011}" dt="2024-02-29T13:19:58.734" v="2326" actId="1076"/>
          <ac:spMkLst>
            <pc:docMk/>
            <pc:sldMk cId="2209184482" sldId="264"/>
            <ac:spMk id="54" creationId="{EC9C9FEE-DADB-0AAF-EFBF-65EC1B856877}"/>
          </ac:spMkLst>
        </pc:spChg>
        <pc:grpChg chg="mod">
          <ac:chgData name="Katharina Vahlenkamp" userId="084c5924-0a6d-4934-a6a0-265a543ef163" providerId="ADAL" clId="{8210CF85-75BB-4345-8233-2EB669AEF011}" dt="2024-02-29T11:31:18.147" v="1929" actId="14100"/>
          <ac:grpSpMkLst>
            <pc:docMk/>
            <pc:sldMk cId="2209184482" sldId="264"/>
            <ac:grpSpMk id="19" creationId="{272F764B-C1A1-F920-9E5D-C312DB5318AE}"/>
          </ac:grpSpMkLst>
        </pc:grpChg>
        <pc:picChg chg="add del mod">
          <ac:chgData name="Katharina Vahlenkamp" userId="084c5924-0a6d-4934-a6a0-265a543ef163" providerId="ADAL" clId="{8210CF85-75BB-4345-8233-2EB669AEF011}" dt="2024-02-28T14:23:19.737" v="49" actId="478"/>
          <ac:picMkLst>
            <pc:docMk/>
            <pc:sldMk cId="2209184482" sldId="264"/>
            <ac:picMk id="4" creationId="{87A53E72-9AF0-1483-2092-F90FED31F3F1}"/>
          </ac:picMkLst>
        </pc:picChg>
        <pc:picChg chg="mod">
          <ac:chgData name="Katharina Vahlenkamp" userId="084c5924-0a6d-4934-a6a0-265a543ef163" providerId="ADAL" clId="{8210CF85-75BB-4345-8233-2EB669AEF011}" dt="2024-02-29T11:36:59.378" v="2254" actId="14826"/>
          <ac:picMkLst>
            <pc:docMk/>
            <pc:sldMk cId="2209184482" sldId="264"/>
            <ac:picMk id="5" creationId="{7BD2EE5F-6CFD-8F73-1770-1AE9555D3880}"/>
          </ac:picMkLst>
        </pc:picChg>
        <pc:cxnChg chg="mod">
          <ac:chgData name="Katharina Vahlenkamp" userId="084c5924-0a6d-4934-a6a0-265a543ef163" providerId="ADAL" clId="{8210CF85-75BB-4345-8233-2EB669AEF011}" dt="2024-02-29T11:37:37.676" v="2266" actId="1038"/>
          <ac:cxnSpMkLst>
            <pc:docMk/>
            <pc:sldMk cId="2209184482" sldId="264"/>
            <ac:cxnSpMk id="13" creationId="{422A0366-2C62-E055-40BE-B237ECD06F19}"/>
          </ac:cxnSpMkLst>
        </pc:cxnChg>
        <pc:cxnChg chg="mod">
          <ac:chgData name="Katharina Vahlenkamp" userId="084c5924-0a6d-4934-a6a0-265a543ef163" providerId="ADAL" clId="{8210CF85-75BB-4345-8233-2EB669AEF011}" dt="2024-02-29T11:37:41.302" v="2269" actId="1038"/>
          <ac:cxnSpMkLst>
            <pc:docMk/>
            <pc:sldMk cId="2209184482" sldId="264"/>
            <ac:cxnSpMk id="14" creationId="{5A8EEE31-22BB-7736-94EE-22D4E2C92B7A}"/>
          </ac:cxnSpMkLst>
        </pc:cxnChg>
        <pc:cxnChg chg="mod">
          <ac:chgData name="Katharina Vahlenkamp" userId="084c5924-0a6d-4934-a6a0-265a543ef163" providerId="ADAL" clId="{8210CF85-75BB-4345-8233-2EB669AEF011}" dt="2024-02-29T11:37:42.402" v="2271" actId="1038"/>
          <ac:cxnSpMkLst>
            <pc:docMk/>
            <pc:sldMk cId="2209184482" sldId="264"/>
            <ac:cxnSpMk id="15" creationId="{569FDD60-5435-A7ED-AA37-A1DD77CA3D23}"/>
          </ac:cxnSpMkLst>
        </pc:cxnChg>
        <pc:cxnChg chg="mod">
          <ac:chgData name="Katharina Vahlenkamp" userId="084c5924-0a6d-4934-a6a0-265a543ef163" providerId="ADAL" clId="{8210CF85-75BB-4345-8233-2EB669AEF011}" dt="2024-02-29T11:37:43.302" v="2272" actId="1038"/>
          <ac:cxnSpMkLst>
            <pc:docMk/>
            <pc:sldMk cId="2209184482" sldId="264"/>
            <ac:cxnSpMk id="16" creationId="{75A554E5-9EEB-85AD-4BC7-8B22F838F425}"/>
          </ac:cxnSpMkLst>
        </pc:cxnChg>
        <pc:cxnChg chg="mod">
          <ac:chgData name="Katharina Vahlenkamp" userId="084c5924-0a6d-4934-a6a0-265a543ef163" providerId="ADAL" clId="{8210CF85-75BB-4345-8233-2EB669AEF011}" dt="2024-02-29T11:37:32.302" v="2262" actId="1036"/>
          <ac:cxnSpMkLst>
            <pc:docMk/>
            <pc:sldMk cId="2209184482" sldId="264"/>
            <ac:cxnSpMk id="27" creationId="{49E46E87-6365-A807-C736-3CFD219873FE}"/>
          </ac:cxnSpMkLst>
        </pc:cxnChg>
      </pc:sldChg>
      <pc:sldChg chg="addSp delSp modSp add del mod">
        <pc:chgData name="Katharina Vahlenkamp" userId="084c5924-0a6d-4934-a6a0-265a543ef163" providerId="ADAL" clId="{8210CF85-75BB-4345-8233-2EB669AEF011}" dt="2024-02-29T07:28:20.236" v="605" actId="2696"/>
        <pc:sldMkLst>
          <pc:docMk/>
          <pc:sldMk cId="2433729439" sldId="265"/>
        </pc:sldMkLst>
        <pc:spChg chg="mod">
          <ac:chgData name="Katharina Vahlenkamp" userId="084c5924-0a6d-4934-a6a0-265a543ef163" providerId="ADAL" clId="{8210CF85-75BB-4345-8233-2EB669AEF011}" dt="2024-02-28T14:47:34.210" v="472" actId="27636"/>
          <ac:spMkLst>
            <pc:docMk/>
            <pc:sldMk cId="2433729439" sldId="265"/>
            <ac:spMk id="2" creationId="{7DFA9250-0E49-553C-78B3-FB4E4F905F58}"/>
          </ac:spMkLst>
        </pc:spChg>
        <pc:spChg chg="add mod">
          <ac:chgData name="Katharina Vahlenkamp" userId="084c5924-0a6d-4934-a6a0-265a543ef163" providerId="ADAL" clId="{8210CF85-75BB-4345-8233-2EB669AEF011}" dt="2024-02-28T14:33:40.266" v="220" actId="14100"/>
          <ac:spMkLst>
            <pc:docMk/>
            <pc:sldMk cId="2433729439" sldId="265"/>
            <ac:spMk id="3" creationId="{B7D1BFE6-3EE0-4F8E-5EA9-13FFC8142B59}"/>
          </ac:spMkLst>
        </pc:spChg>
        <pc:spChg chg="add mod">
          <ac:chgData name="Katharina Vahlenkamp" userId="084c5924-0a6d-4934-a6a0-265a543ef163" providerId="ADAL" clId="{8210CF85-75BB-4345-8233-2EB669AEF011}" dt="2024-02-28T14:23:27.156" v="51"/>
          <ac:spMkLst>
            <pc:docMk/>
            <pc:sldMk cId="2433729439" sldId="265"/>
            <ac:spMk id="4" creationId="{8D2FEFA8-8E4B-C73C-B8BE-C6B0D0F39A6E}"/>
          </ac:spMkLst>
        </pc:spChg>
        <pc:spChg chg="del">
          <ac:chgData name="Katharina Vahlenkamp" userId="084c5924-0a6d-4934-a6a0-265a543ef163" providerId="ADAL" clId="{8210CF85-75BB-4345-8233-2EB669AEF011}" dt="2024-02-28T14:23:26.757" v="50" actId="478"/>
          <ac:spMkLst>
            <pc:docMk/>
            <pc:sldMk cId="2433729439" sldId="265"/>
            <ac:spMk id="43" creationId="{FFD2D3DF-F1E7-A5AE-6EE3-DD29F845BA99}"/>
          </ac:spMkLst>
        </pc:spChg>
        <pc:spChg chg="del">
          <ac:chgData name="Katharina Vahlenkamp" userId="084c5924-0a6d-4934-a6a0-265a543ef163" providerId="ADAL" clId="{8210CF85-75BB-4345-8233-2EB669AEF011}" dt="2024-02-28T14:23:26.757" v="50" actId="478"/>
          <ac:spMkLst>
            <pc:docMk/>
            <pc:sldMk cId="2433729439" sldId="265"/>
            <ac:spMk id="46" creationId="{5B9DE6FD-7BAC-AFC0-E522-51042E20A769}"/>
          </ac:spMkLst>
        </pc:spChg>
      </pc:sldChg>
      <pc:sldChg chg="addSp delSp modSp add mod">
        <pc:chgData name="Katharina Vahlenkamp" userId="084c5924-0a6d-4934-a6a0-265a543ef163" providerId="ADAL" clId="{8210CF85-75BB-4345-8233-2EB669AEF011}" dt="2024-02-29T10:33:08.313" v="1720" actId="27636"/>
        <pc:sldMkLst>
          <pc:docMk/>
          <pc:sldMk cId="4242977252" sldId="266"/>
        </pc:sldMkLst>
        <pc:spChg chg="mod">
          <ac:chgData name="Katharina Vahlenkamp" userId="084c5924-0a6d-4934-a6a0-265a543ef163" providerId="ADAL" clId="{8210CF85-75BB-4345-8233-2EB669AEF011}" dt="2024-02-28T14:25:05.737" v="76" actId="27636"/>
          <ac:spMkLst>
            <pc:docMk/>
            <pc:sldMk cId="4242977252" sldId="266"/>
            <ac:spMk id="2" creationId="{7DFA9250-0E49-553C-78B3-FB4E4F905F58}"/>
          </ac:spMkLst>
        </pc:spChg>
        <pc:spChg chg="add mod">
          <ac:chgData name="Katharina Vahlenkamp" userId="084c5924-0a6d-4934-a6a0-265a543ef163" providerId="ADAL" clId="{8210CF85-75BB-4345-8233-2EB669AEF011}" dt="2024-02-29T08:56:26.489" v="1173" actId="1076"/>
          <ac:spMkLst>
            <pc:docMk/>
            <pc:sldMk cId="4242977252" sldId="266"/>
            <ac:spMk id="3" creationId="{9095B717-6C32-1E74-1A62-CF93ACC10E20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3" creationId="{B7D1BFE6-3EE0-4F8E-5EA9-13FFC8142B59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4" creationId="{8D2FEFA8-8E4B-C73C-B8BE-C6B0D0F39A6E}"/>
          </ac:spMkLst>
        </pc:spChg>
        <pc:spChg chg="add mod">
          <ac:chgData name="Katharina Vahlenkamp" userId="084c5924-0a6d-4934-a6a0-265a543ef163" providerId="ADAL" clId="{8210CF85-75BB-4345-8233-2EB669AEF011}" dt="2024-02-29T08:56:26.489" v="1173" actId="1076"/>
          <ac:spMkLst>
            <pc:docMk/>
            <pc:sldMk cId="4242977252" sldId="266"/>
            <ac:spMk id="4" creationId="{9DC10DE8-4F55-DC87-FF36-4C20BF20287E}"/>
          </ac:spMkLst>
        </pc:spChg>
        <pc:spChg chg="add mod">
          <ac:chgData name="Katharina Vahlenkamp" userId="084c5924-0a6d-4934-a6a0-265a543ef163" providerId="ADAL" clId="{8210CF85-75BB-4345-8233-2EB669AEF011}" dt="2024-02-29T08:56:26.489" v="1173" actId="1076"/>
          <ac:spMkLst>
            <pc:docMk/>
            <pc:sldMk cId="4242977252" sldId="266"/>
            <ac:spMk id="5" creationId="{7E4526AF-434A-0076-FE98-7D3928E6B6F3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8" creationId="{3619B46D-0D4A-AFAE-BA6E-12B9128E4151}"/>
          </ac:spMkLst>
        </pc:spChg>
        <pc:spChg chg="add mod">
          <ac:chgData name="Katharina Vahlenkamp" userId="084c5924-0a6d-4934-a6a0-265a543ef163" providerId="ADAL" clId="{8210CF85-75BB-4345-8233-2EB669AEF011}" dt="2024-02-29T08:58:42.350" v="1255" actId="1076"/>
          <ac:spMkLst>
            <pc:docMk/>
            <pc:sldMk cId="4242977252" sldId="266"/>
            <ac:spMk id="8" creationId="{CE95EE27-5DBE-6667-375C-A732D7C185C8}"/>
          </ac:spMkLst>
        </pc:spChg>
        <pc:spChg chg="add mod">
          <ac:chgData name="Katharina Vahlenkamp" userId="084c5924-0a6d-4934-a6a0-265a543ef163" providerId="ADAL" clId="{8210CF85-75BB-4345-8233-2EB669AEF011}" dt="2024-02-29T10:33:08.313" v="1720" actId="27636"/>
          <ac:spMkLst>
            <pc:docMk/>
            <pc:sldMk cId="4242977252" sldId="266"/>
            <ac:spMk id="9" creationId="{7AB2D4ED-05BE-9EAA-6A42-F820E44C7A68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11" creationId="{CFBD0825-C21B-FA61-8E0A-78A8AF6258CC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44" creationId="{65E3AC64-88BD-BA85-2027-6A72C3DDE5BA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45" creationId="{94156737-F5D1-590F-B6F7-B17349069BB4}"/>
          </ac:spMkLst>
        </pc:spChg>
        <pc:spChg chg="mod">
          <ac:chgData name="Katharina Vahlenkamp" userId="084c5924-0a6d-4934-a6a0-265a543ef163" providerId="ADAL" clId="{8210CF85-75BB-4345-8233-2EB669AEF011}" dt="2024-02-29T08:58:42.350" v="1255" actId="1076"/>
          <ac:spMkLst>
            <pc:docMk/>
            <pc:sldMk cId="4242977252" sldId="266"/>
            <ac:spMk id="47" creationId="{E2ECCB30-074B-2A58-4241-6354FC1C6EC2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49" creationId="{3670BC7B-0185-8CD9-5390-ACCC1E44D368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50" creationId="{ECB3335D-9A7B-EF0A-5D4A-FACEA31940C5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51" creationId="{44AF9089-4AC9-DE92-C6E0-B5C1EB3B1A56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52" creationId="{367B6FA2-A537-5C69-752F-935E05340A02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54" creationId="{EC9C9FEE-DADB-0AAF-EFBF-65EC1B856877}"/>
          </ac:spMkLst>
        </pc:spChg>
        <pc:grpChg chg="del">
          <ac:chgData name="Katharina Vahlenkamp" userId="084c5924-0a6d-4934-a6a0-265a543ef163" providerId="ADAL" clId="{8210CF85-75BB-4345-8233-2EB669AEF011}" dt="2024-02-28T14:25:09.245" v="77" actId="478"/>
          <ac:grpSpMkLst>
            <pc:docMk/>
            <pc:sldMk cId="4242977252" sldId="266"/>
            <ac:grpSpMk id="19" creationId="{272F764B-C1A1-F920-9E5D-C312DB5318AE}"/>
          </ac:grpSpMkLst>
        </pc:grpChg>
        <pc:grpChg chg="del">
          <ac:chgData name="Katharina Vahlenkamp" userId="084c5924-0a6d-4934-a6a0-265a543ef163" providerId="ADAL" clId="{8210CF85-75BB-4345-8233-2EB669AEF011}" dt="2024-02-28T14:25:09.245" v="77" actId="478"/>
          <ac:grpSpMkLst>
            <pc:docMk/>
            <pc:sldMk cId="4242977252" sldId="266"/>
            <ac:grpSpMk id="41" creationId="{98FD6349-6A90-E55C-1FAF-263EA265AF78}"/>
          </ac:grpSpMkLst>
        </pc:grpChg>
        <pc:picChg chg="del">
          <ac:chgData name="Katharina Vahlenkamp" userId="084c5924-0a6d-4934-a6a0-265a543ef163" providerId="ADAL" clId="{8210CF85-75BB-4345-8233-2EB669AEF011}" dt="2024-02-28T14:25:09.245" v="77" actId="478"/>
          <ac:picMkLst>
            <pc:docMk/>
            <pc:sldMk cId="4242977252" sldId="266"/>
            <ac:picMk id="5" creationId="{7BD2EE5F-6CFD-8F73-1770-1AE9555D3880}"/>
          </ac:picMkLst>
        </pc:picChg>
        <pc:picChg chg="add mod">
          <ac:chgData name="Katharina Vahlenkamp" userId="084c5924-0a6d-4934-a6a0-265a543ef163" providerId="ADAL" clId="{8210CF85-75BB-4345-8233-2EB669AEF011}" dt="2024-02-29T08:56:26.489" v="1173" actId="1076"/>
          <ac:picMkLst>
            <pc:docMk/>
            <pc:sldMk cId="4242977252" sldId="266"/>
            <ac:picMk id="6" creationId="{DBFC860C-E8CD-CF11-DE9D-2114ED22FFCF}"/>
          </ac:picMkLst>
        </pc:picChg>
        <pc:picChg chg="add mod">
          <ac:chgData name="Katharina Vahlenkamp" userId="084c5924-0a6d-4934-a6a0-265a543ef163" providerId="ADAL" clId="{8210CF85-75BB-4345-8233-2EB669AEF011}" dt="2024-02-29T08:56:26.489" v="1173" actId="1076"/>
          <ac:picMkLst>
            <pc:docMk/>
            <pc:sldMk cId="4242977252" sldId="266"/>
            <ac:picMk id="7" creationId="{A8E8261A-CC58-0552-9734-F8C3F8D46647}"/>
          </ac:picMkLst>
        </pc:picChg>
        <pc:picChg chg="add mod">
          <ac:chgData name="Katharina Vahlenkamp" userId="084c5924-0a6d-4934-a6a0-265a543ef163" providerId="ADAL" clId="{8210CF85-75BB-4345-8233-2EB669AEF011}" dt="2024-02-29T08:56:26.489" v="1173" actId="1076"/>
          <ac:picMkLst>
            <pc:docMk/>
            <pc:sldMk cId="4242977252" sldId="266"/>
            <ac:picMk id="20" creationId="{C3490354-BDF6-80E6-C6A9-EDCD54345F76}"/>
          </ac:picMkLst>
        </pc:picChg>
      </pc:sldChg>
      <pc:sldChg chg="addSp delSp modSp add del mod ord setBg modShow">
        <pc:chgData name="Katharina Vahlenkamp" userId="084c5924-0a6d-4934-a6a0-265a543ef163" providerId="ADAL" clId="{8210CF85-75BB-4345-8233-2EB669AEF011}" dt="2024-02-29T11:06:10.728" v="1811" actId="2696"/>
        <pc:sldMkLst>
          <pc:docMk/>
          <pc:sldMk cId="2619360700" sldId="267"/>
        </pc:sldMkLst>
        <pc:spChg chg="add mod">
          <ac:chgData name="Katharina Vahlenkamp" userId="084c5924-0a6d-4934-a6a0-265a543ef163" providerId="ADAL" clId="{8210CF85-75BB-4345-8233-2EB669AEF011}" dt="2024-02-29T08:33:49.655" v="956" actId="1076"/>
          <ac:spMkLst>
            <pc:docMk/>
            <pc:sldMk cId="2619360700" sldId="267"/>
            <ac:spMk id="2" creationId="{E91F58D3-753E-DB44-8AA6-A86835D78B8C}"/>
          </ac:spMkLst>
        </pc:spChg>
        <pc:spChg chg="del mod">
          <ac:chgData name="Katharina Vahlenkamp" userId="084c5924-0a6d-4934-a6a0-265a543ef163" providerId="ADAL" clId="{8210CF85-75BB-4345-8233-2EB669AEF011}" dt="2024-02-29T07:31:10.799" v="650" actId="478"/>
          <ac:spMkLst>
            <pc:docMk/>
            <pc:sldMk cId="2619360700" sldId="267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9T07:39:40.301" v="671" actId="208"/>
          <ac:spMkLst>
            <pc:docMk/>
            <pc:sldMk cId="2619360700" sldId="267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8T14:38:49.086" v="344" actId="1076"/>
          <ac:spMkLst>
            <pc:docMk/>
            <pc:sldMk cId="2619360700" sldId="267"/>
            <ac:spMk id="6" creationId="{265C9D68-217A-7F18-2F61-55D8CE0F3678}"/>
          </ac:spMkLst>
        </pc:spChg>
        <pc:spChg chg="add mod">
          <ac:chgData name="Katharina Vahlenkamp" userId="084c5924-0a6d-4934-a6a0-265a543ef163" providerId="ADAL" clId="{8210CF85-75BB-4345-8233-2EB669AEF011}" dt="2024-02-29T08:33:46.054" v="955" actId="1076"/>
          <ac:spMkLst>
            <pc:docMk/>
            <pc:sldMk cId="2619360700" sldId="267"/>
            <ac:spMk id="7" creationId="{0FC63790-C02A-5A38-4E37-C12EBE82AC90}"/>
          </ac:spMkLst>
        </pc:spChg>
        <pc:spChg chg="del mod">
          <ac:chgData name="Katharina Vahlenkamp" userId="084c5924-0a6d-4934-a6a0-265a543ef163" providerId="ADAL" clId="{8210CF85-75BB-4345-8233-2EB669AEF011}" dt="2024-02-29T07:31:10.799" v="650" actId="478"/>
          <ac:spMkLst>
            <pc:docMk/>
            <pc:sldMk cId="2619360700" sldId="267"/>
            <ac:spMk id="8" creationId="{3619B46D-0D4A-AFAE-BA6E-12B9128E4151}"/>
          </ac:spMkLst>
        </pc:spChg>
        <pc:picChg chg="mod modCrop">
          <ac:chgData name="Katharina Vahlenkamp" userId="084c5924-0a6d-4934-a6a0-265a543ef163" providerId="ADAL" clId="{8210CF85-75BB-4345-8233-2EB669AEF011}" dt="2024-02-28T14:38:04.452" v="320" actId="18131"/>
          <ac:picMkLst>
            <pc:docMk/>
            <pc:sldMk cId="2619360700" sldId="267"/>
            <ac:picMk id="5" creationId="{EEB00AE2-7C52-1D0E-9BC9-2DBDF5D11573}"/>
          </ac:picMkLst>
        </pc:picChg>
        <pc:picChg chg="mod">
          <ac:chgData name="Katharina Vahlenkamp" userId="084c5924-0a6d-4934-a6a0-265a543ef163" providerId="ADAL" clId="{8210CF85-75BB-4345-8233-2EB669AEF011}" dt="2024-02-28T14:37:46.068" v="314" actId="1076"/>
          <ac:picMkLst>
            <pc:docMk/>
            <pc:sldMk cId="2619360700" sldId="267"/>
            <ac:picMk id="9" creationId="{9B806B03-7CAC-3BDE-68D9-4D9756E694B9}"/>
          </ac:picMkLst>
        </pc:picChg>
      </pc:sldChg>
      <pc:sldChg chg="add del">
        <pc:chgData name="Katharina Vahlenkamp" userId="084c5924-0a6d-4934-a6a0-265a543ef163" providerId="ADAL" clId="{8210CF85-75BB-4345-8233-2EB669AEF011}" dt="2024-02-28T14:25:14.137" v="80"/>
        <pc:sldMkLst>
          <pc:docMk/>
          <pc:sldMk cId="3097141693" sldId="267"/>
        </pc:sldMkLst>
      </pc:sldChg>
      <pc:sldChg chg="addSp delSp modSp add del mod ord setBg modShow">
        <pc:chgData name="Katharina Vahlenkamp" userId="084c5924-0a6d-4934-a6a0-265a543ef163" providerId="ADAL" clId="{8210CF85-75BB-4345-8233-2EB669AEF011}" dt="2024-02-29T11:06:10.739" v="1812" actId="2696"/>
        <pc:sldMkLst>
          <pc:docMk/>
          <pc:sldMk cId="4081823488" sldId="268"/>
        </pc:sldMkLst>
        <pc:spChg chg="del mod">
          <ac:chgData name="Katharina Vahlenkamp" userId="084c5924-0a6d-4934-a6a0-265a543ef163" providerId="ADAL" clId="{8210CF85-75BB-4345-8233-2EB669AEF011}" dt="2024-02-29T07:31:00.292" v="646" actId="478"/>
          <ac:spMkLst>
            <pc:docMk/>
            <pc:sldMk cId="4081823488" sldId="268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9T07:39:33.988" v="669" actId="208"/>
          <ac:spMkLst>
            <pc:docMk/>
            <pc:sldMk cId="4081823488" sldId="268"/>
            <ac:spMk id="4" creationId="{305EE3C1-4DF1-F1D5-0B7C-3F1FB2376CC6}"/>
          </ac:spMkLst>
        </pc:spChg>
        <pc:spChg chg="add mod">
          <ac:chgData name="Katharina Vahlenkamp" userId="084c5924-0a6d-4934-a6a0-265a543ef163" providerId="ADAL" clId="{8210CF85-75BB-4345-8233-2EB669AEF011}" dt="2024-02-29T08:33:30.988" v="950" actId="1076"/>
          <ac:spMkLst>
            <pc:docMk/>
            <pc:sldMk cId="4081823488" sldId="268"/>
            <ac:spMk id="5" creationId="{3291DC82-B5FD-4E8D-9488-ADC227DA723B}"/>
          </ac:spMkLst>
        </pc:spChg>
        <pc:spChg chg="del mod">
          <ac:chgData name="Katharina Vahlenkamp" userId="084c5924-0a6d-4934-a6a0-265a543ef163" providerId="ADAL" clId="{8210CF85-75BB-4345-8233-2EB669AEF011}" dt="2024-02-29T07:39:52.348" v="673" actId="478"/>
          <ac:spMkLst>
            <pc:docMk/>
            <pc:sldMk cId="4081823488" sldId="268"/>
            <ac:spMk id="6" creationId="{265C9D68-217A-7F18-2F61-55D8CE0F3678}"/>
          </ac:spMkLst>
        </pc:spChg>
        <pc:spChg chg="add mod">
          <ac:chgData name="Katharina Vahlenkamp" userId="084c5924-0a6d-4934-a6a0-265a543ef163" providerId="ADAL" clId="{8210CF85-75BB-4345-8233-2EB669AEF011}" dt="2024-02-29T08:33:56.672" v="957" actId="1076"/>
          <ac:spMkLst>
            <pc:docMk/>
            <pc:sldMk cId="4081823488" sldId="268"/>
            <ac:spMk id="7" creationId="{CF412F76-E155-0A80-4894-F26760C52DCC}"/>
          </ac:spMkLst>
        </pc:spChg>
        <pc:spChg chg="del mod">
          <ac:chgData name="Katharina Vahlenkamp" userId="084c5924-0a6d-4934-a6a0-265a543ef163" providerId="ADAL" clId="{8210CF85-75BB-4345-8233-2EB669AEF011}" dt="2024-02-29T07:31:00.292" v="646" actId="478"/>
          <ac:spMkLst>
            <pc:docMk/>
            <pc:sldMk cId="4081823488" sldId="268"/>
            <ac:spMk id="8" creationId="{3619B46D-0D4A-AFAE-BA6E-12B9128E4151}"/>
          </ac:spMkLst>
        </pc:spChg>
        <pc:picChg chg="add mod modCrop">
          <ac:chgData name="Katharina Vahlenkamp" userId="084c5924-0a6d-4934-a6a0-265a543ef163" providerId="ADAL" clId="{8210CF85-75BB-4345-8233-2EB669AEF011}" dt="2024-02-29T07:31:44.102" v="659" actId="732"/>
          <ac:picMkLst>
            <pc:docMk/>
            <pc:sldMk cId="4081823488" sldId="268"/>
            <ac:picMk id="2" creationId="{EF3F80E8-12FE-24E2-C153-27C1B2155B2D}"/>
          </ac:picMkLst>
        </pc:picChg>
        <pc:picChg chg="del mod">
          <ac:chgData name="Katharina Vahlenkamp" userId="084c5924-0a6d-4934-a6a0-265a543ef163" providerId="ADAL" clId="{8210CF85-75BB-4345-8233-2EB669AEF011}" dt="2024-02-28T14:40:58.639" v="362" actId="478"/>
          <ac:picMkLst>
            <pc:docMk/>
            <pc:sldMk cId="4081823488" sldId="268"/>
            <ac:picMk id="5" creationId="{EEB00AE2-7C52-1D0E-9BC9-2DBDF5D11573}"/>
          </ac:picMkLst>
        </pc:picChg>
        <pc:picChg chg="del mod">
          <ac:chgData name="Katharina Vahlenkamp" userId="084c5924-0a6d-4934-a6a0-265a543ef163" providerId="ADAL" clId="{8210CF85-75BB-4345-8233-2EB669AEF011}" dt="2024-02-29T07:39:50.526" v="672" actId="478"/>
          <ac:picMkLst>
            <pc:docMk/>
            <pc:sldMk cId="4081823488" sldId="268"/>
            <ac:picMk id="9" creationId="{9B806B03-7CAC-3BDE-68D9-4D9756E694B9}"/>
          </ac:picMkLst>
        </pc:picChg>
      </pc:sldChg>
      <pc:sldChg chg="addSp delSp modSp add del mod setBg">
        <pc:chgData name="Katharina Vahlenkamp" userId="084c5924-0a6d-4934-a6a0-265a543ef163" providerId="ADAL" clId="{8210CF85-75BB-4345-8233-2EB669AEF011}" dt="2024-02-29T07:27:10.525" v="602" actId="2696"/>
        <pc:sldMkLst>
          <pc:docMk/>
          <pc:sldMk cId="2898587407" sldId="269"/>
        </pc:sldMkLst>
        <pc:picChg chg="add del mod">
          <ac:chgData name="Katharina Vahlenkamp" userId="084c5924-0a6d-4934-a6a0-265a543ef163" providerId="ADAL" clId="{8210CF85-75BB-4345-8233-2EB669AEF011}" dt="2024-02-28T14:47:58.201" v="475" actId="478"/>
          <ac:picMkLst>
            <pc:docMk/>
            <pc:sldMk cId="2898587407" sldId="269"/>
            <ac:picMk id="5" creationId="{0A769331-D5B4-83B5-AA6C-092DE53948F8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1:22:54.766" v="1832"/>
        <pc:sldMkLst>
          <pc:docMk/>
          <pc:sldMk cId="2988282010" sldId="270"/>
        </pc:sldMkLst>
        <pc:spChg chg="del mod">
          <ac:chgData name="Katharina Vahlenkamp" userId="084c5924-0a6d-4934-a6a0-265a543ef163" providerId="ADAL" clId="{8210CF85-75BB-4345-8233-2EB669AEF011}" dt="2024-02-28T14:55:25.414" v="586" actId="478"/>
          <ac:spMkLst>
            <pc:docMk/>
            <pc:sldMk cId="2988282010" sldId="270"/>
            <ac:spMk id="3" creationId="{6EC2120A-FA41-745E-F006-6688F3E6ECB1}"/>
          </ac:spMkLst>
        </pc:spChg>
        <pc:spChg chg="add mod">
          <ac:chgData name="Katharina Vahlenkamp" userId="084c5924-0a6d-4934-a6a0-265a543ef163" providerId="ADAL" clId="{8210CF85-75BB-4345-8233-2EB669AEF011}" dt="2024-02-29T08:39:05.956" v="1012"/>
          <ac:spMkLst>
            <pc:docMk/>
            <pc:sldMk cId="2988282010" sldId="270"/>
            <ac:spMk id="3" creationId="{CC1F31B9-4C96-A508-38F0-93F0DFCC9D10}"/>
          </ac:spMkLst>
        </pc:spChg>
        <pc:spChg chg="mod">
          <ac:chgData name="Katharina Vahlenkamp" userId="084c5924-0a6d-4934-a6a0-265a543ef163" providerId="ADAL" clId="{8210CF85-75BB-4345-8233-2EB669AEF011}" dt="2024-02-28T14:49:45.671" v="521" actId="1035"/>
          <ac:spMkLst>
            <pc:docMk/>
            <pc:sldMk cId="2988282010" sldId="270"/>
            <ac:spMk id="4" creationId="{305EE3C1-4DF1-F1D5-0B7C-3F1FB2376CC6}"/>
          </ac:spMkLst>
        </pc:spChg>
        <pc:spChg chg="add mod">
          <ac:chgData name="Katharina Vahlenkamp" userId="084c5924-0a6d-4934-a6a0-265a543ef163" providerId="ADAL" clId="{8210CF85-75BB-4345-8233-2EB669AEF011}" dt="2024-02-29T11:22:54.766" v="1832"/>
          <ac:spMkLst>
            <pc:docMk/>
            <pc:sldMk cId="2988282010" sldId="270"/>
            <ac:spMk id="5" creationId="{70589302-3693-0A93-941E-E09E99F01236}"/>
          </ac:spMkLst>
        </pc:spChg>
        <pc:spChg chg="del mod">
          <ac:chgData name="Katharina Vahlenkamp" userId="084c5924-0a6d-4934-a6a0-265a543ef163" providerId="ADAL" clId="{8210CF85-75BB-4345-8233-2EB669AEF011}" dt="2024-02-29T11:22:54.518" v="1831" actId="478"/>
          <ac:spMkLst>
            <pc:docMk/>
            <pc:sldMk cId="2988282010" sldId="270"/>
            <ac:spMk id="6" creationId="{265C9D68-217A-7F18-2F61-55D8CE0F3678}"/>
          </ac:spMkLst>
        </pc:spChg>
        <pc:spChg chg="add del mod">
          <ac:chgData name="Katharina Vahlenkamp" userId="084c5924-0a6d-4934-a6a0-265a543ef163" providerId="ADAL" clId="{8210CF85-75BB-4345-8233-2EB669AEF011}" dt="2024-02-29T08:39:05.481" v="1011" actId="478"/>
          <ac:spMkLst>
            <pc:docMk/>
            <pc:sldMk cId="2988282010" sldId="270"/>
            <ac:spMk id="7" creationId="{7DE7FDC6-006A-EA6C-2F9A-0660EE7C3FDE}"/>
          </ac:spMkLst>
        </pc:spChg>
        <pc:spChg chg="del mod">
          <ac:chgData name="Katharina Vahlenkamp" userId="084c5924-0a6d-4934-a6a0-265a543ef163" providerId="ADAL" clId="{8210CF85-75BB-4345-8233-2EB669AEF011}" dt="2024-02-28T14:55:25.414" v="586" actId="478"/>
          <ac:spMkLst>
            <pc:docMk/>
            <pc:sldMk cId="2988282010" sldId="270"/>
            <ac:spMk id="8" creationId="{3619B46D-0D4A-AFAE-BA6E-12B9128E4151}"/>
          </ac:spMkLst>
        </pc:spChg>
        <pc:spChg chg="add mod">
          <ac:chgData name="Katharina Vahlenkamp" userId="084c5924-0a6d-4934-a6a0-265a543ef163" providerId="ADAL" clId="{8210CF85-75BB-4345-8233-2EB669AEF011}" dt="2024-02-29T07:34:28.104" v="661" actId="948"/>
          <ac:spMkLst>
            <pc:docMk/>
            <pc:sldMk cId="2988282010" sldId="270"/>
            <ac:spMk id="10" creationId="{E057A7A1-3EEF-89C8-17B2-F33392721FF6}"/>
          </ac:spMkLst>
        </pc:spChg>
        <pc:picChg chg="add mod modCrop">
          <ac:chgData name="Katharina Vahlenkamp" userId="084c5924-0a6d-4934-a6a0-265a543ef163" providerId="ADAL" clId="{8210CF85-75BB-4345-8233-2EB669AEF011}" dt="2024-02-28T14:49:47.791" v="523" actId="1076"/>
          <ac:picMkLst>
            <pc:docMk/>
            <pc:sldMk cId="2988282010" sldId="270"/>
            <ac:picMk id="2" creationId="{2FD51F1C-C85C-2FC2-0341-EE2748655AEC}"/>
          </ac:picMkLst>
        </pc:picChg>
        <pc:picChg chg="del mod modCrop">
          <ac:chgData name="Katharina Vahlenkamp" userId="084c5924-0a6d-4934-a6a0-265a543ef163" providerId="ADAL" clId="{8210CF85-75BB-4345-8233-2EB669AEF011}" dt="2024-02-28T14:48:00.404" v="476" actId="478"/>
          <ac:picMkLst>
            <pc:docMk/>
            <pc:sldMk cId="2988282010" sldId="270"/>
            <ac:picMk id="5" creationId="{EEB00AE2-7C52-1D0E-9BC9-2DBDF5D11573}"/>
          </ac:picMkLst>
        </pc:picChg>
        <pc:picChg chg="mod">
          <ac:chgData name="Katharina Vahlenkamp" userId="084c5924-0a6d-4934-a6a0-265a543ef163" providerId="ADAL" clId="{8210CF85-75BB-4345-8233-2EB669AEF011}" dt="2024-02-28T14:50:22.825" v="527" actId="1076"/>
          <ac:picMkLst>
            <pc:docMk/>
            <pc:sldMk cId="2988282010" sldId="270"/>
            <ac:picMk id="9" creationId="{9B806B03-7CAC-3BDE-68D9-4D9756E694B9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3:21:03.618" v="2328" actId="1036"/>
        <pc:sldMkLst>
          <pc:docMk/>
          <pc:sldMk cId="2367352064" sldId="271"/>
        </pc:sldMkLst>
        <pc:spChg chg="mod">
          <ac:chgData name="Katharina Vahlenkamp" userId="084c5924-0a6d-4934-a6a0-265a543ef163" providerId="ADAL" clId="{8210CF85-75BB-4345-8233-2EB669AEF011}" dt="2024-02-29T13:21:03.618" v="2328" actId="1036"/>
          <ac:spMkLst>
            <pc:docMk/>
            <pc:sldMk cId="2367352064" sldId="271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9T08:36:12.776" v="972" actId="14100"/>
          <ac:spMkLst>
            <pc:docMk/>
            <pc:sldMk cId="2367352064" sldId="271"/>
            <ac:spMk id="4" creationId="{305EE3C1-4DF1-F1D5-0B7C-3F1FB2376CC6}"/>
          </ac:spMkLst>
        </pc:spChg>
        <pc:spChg chg="del mod">
          <ac:chgData name="Katharina Vahlenkamp" userId="084c5924-0a6d-4934-a6a0-265a543ef163" providerId="ADAL" clId="{8210CF85-75BB-4345-8233-2EB669AEF011}" dt="2024-02-28T14:53:13.563" v="553" actId="478"/>
          <ac:spMkLst>
            <pc:docMk/>
            <pc:sldMk cId="2367352064" sldId="271"/>
            <ac:spMk id="6" creationId="{265C9D68-217A-7F18-2F61-55D8CE0F3678}"/>
          </ac:spMkLst>
        </pc:spChg>
        <pc:spChg chg="add mod">
          <ac:chgData name="Katharina Vahlenkamp" userId="084c5924-0a6d-4934-a6a0-265a543ef163" providerId="ADAL" clId="{8210CF85-75BB-4345-8233-2EB669AEF011}" dt="2024-02-29T11:23:41.836" v="1858" actId="1038"/>
          <ac:spMkLst>
            <pc:docMk/>
            <pc:sldMk cId="2367352064" sldId="271"/>
            <ac:spMk id="6" creationId="{DDB7BDD7-1279-157E-0235-927E9A77FAEB}"/>
          </ac:spMkLst>
        </pc:spChg>
        <pc:spChg chg="add del mod">
          <ac:chgData name="Katharina Vahlenkamp" userId="084c5924-0a6d-4934-a6a0-265a543ef163" providerId="ADAL" clId="{8210CF85-75BB-4345-8233-2EB669AEF011}" dt="2024-02-29T11:22:58.077" v="1833" actId="478"/>
          <ac:spMkLst>
            <pc:docMk/>
            <pc:sldMk cId="2367352064" sldId="271"/>
            <ac:spMk id="7" creationId="{239E147E-DD6A-8BAF-4029-0EB97740EC20}"/>
          </ac:spMkLst>
        </pc:spChg>
        <pc:spChg chg="mod">
          <ac:chgData name="Katharina Vahlenkamp" userId="084c5924-0a6d-4934-a6a0-265a543ef163" providerId="ADAL" clId="{8210CF85-75BB-4345-8233-2EB669AEF011}" dt="2024-02-28T14:53:48.124" v="576" actId="1035"/>
          <ac:spMkLst>
            <pc:docMk/>
            <pc:sldMk cId="2367352064" sldId="271"/>
            <ac:spMk id="8" creationId="{3619B46D-0D4A-AFAE-BA6E-12B9128E4151}"/>
          </ac:spMkLst>
        </pc:spChg>
        <pc:picChg chg="mod modCrop">
          <ac:chgData name="Katharina Vahlenkamp" userId="084c5924-0a6d-4934-a6a0-265a543ef163" providerId="ADAL" clId="{8210CF85-75BB-4345-8233-2EB669AEF011}" dt="2024-02-29T08:36:22.486" v="977" actId="1036"/>
          <ac:picMkLst>
            <pc:docMk/>
            <pc:sldMk cId="2367352064" sldId="271"/>
            <ac:picMk id="2" creationId="{2FD51F1C-C85C-2FC2-0341-EE2748655AEC}"/>
          </ac:picMkLst>
        </pc:picChg>
        <pc:picChg chg="add mod">
          <ac:chgData name="Katharina Vahlenkamp" userId="084c5924-0a6d-4934-a6a0-265a543ef163" providerId="ADAL" clId="{8210CF85-75BB-4345-8233-2EB669AEF011}" dt="2024-02-28T14:52:58.410" v="551" actId="1076"/>
          <ac:picMkLst>
            <pc:docMk/>
            <pc:sldMk cId="2367352064" sldId="271"/>
            <ac:picMk id="5" creationId="{811B9107-DCEF-5C1A-D00B-D65245A725FF}"/>
          </ac:picMkLst>
        </pc:picChg>
        <pc:picChg chg="del">
          <ac:chgData name="Katharina Vahlenkamp" userId="084c5924-0a6d-4934-a6a0-265a543ef163" providerId="ADAL" clId="{8210CF85-75BB-4345-8233-2EB669AEF011}" dt="2024-02-28T14:52:29.236" v="545" actId="478"/>
          <ac:picMkLst>
            <pc:docMk/>
            <pc:sldMk cId="2367352064" sldId="271"/>
            <ac:picMk id="9" creationId="{9B806B03-7CAC-3BDE-68D9-4D9756E694B9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3:21:18.970" v="2330" actId="1036"/>
        <pc:sldMkLst>
          <pc:docMk/>
          <pc:sldMk cId="608761317" sldId="272"/>
        </pc:sldMkLst>
        <pc:spChg chg="mod">
          <ac:chgData name="Katharina Vahlenkamp" userId="084c5924-0a6d-4934-a6a0-265a543ef163" providerId="ADAL" clId="{8210CF85-75BB-4345-8233-2EB669AEF011}" dt="2024-02-29T13:21:18.970" v="2330" actId="1036"/>
          <ac:spMkLst>
            <pc:docMk/>
            <pc:sldMk cId="608761317" sldId="272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9T10:33:30.085" v="1721" actId="14100"/>
          <ac:spMkLst>
            <pc:docMk/>
            <pc:sldMk cId="608761317" sldId="272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9T11:28:50.968" v="1894" actId="20577"/>
          <ac:spMkLst>
            <pc:docMk/>
            <pc:sldMk cId="608761317" sldId="272"/>
            <ac:spMk id="7" creationId="{239E147E-DD6A-8BAF-4029-0EB97740EC20}"/>
          </ac:spMkLst>
        </pc:spChg>
        <pc:spChg chg="mod">
          <ac:chgData name="Katharina Vahlenkamp" userId="084c5924-0a6d-4934-a6a0-265a543ef163" providerId="ADAL" clId="{8210CF85-75BB-4345-8233-2EB669AEF011}" dt="2024-02-28T14:54:47.036" v="579" actId="207"/>
          <ac:spMkLst>
            <pc:docMk/>
            <pc:sldMk cId="608761317" sldId="272"/>
            <ac:spMk id="8" creationId="{3619B46D-0D4A-AFAE-BA6E-12B9128E4151}"/>
          </ac:spMkLst>
        </pc:spChg>
        <pc:picChg chg="del mod">
          <ac:chgData name="Katharina Vahlenkamp" userId="084c5924-0a6d-4934-a6a0-265a543ef163" providerId="ADAL" clId="{8210CF85-75BB-4345-8233-2EB669AEF011}" dt="2024-02-28T14:55:45.664" v="591" actId="478"/>
          <ac:picMkLst>
            <pc:docMk/>
            <pc:sldMk cId="608761317" sldId="272"/>
            <ac:picMk id="2" creationId="{2FD51F1C-C85C-2FC2-0341-EE2748655AEC}"/>
          </ac:picMkLst>
        </pc:picChg>
        <pc:picChg chg="del">
          <ac:chgData name="Katharina Vahlenkamp" userId="084c5924-0a6d-4934-a6a0-265a543ef163" providerId="ADAL" clId="{8210CF85-75BB-4345-8233-2EB669AEF011}" dt="2024-02-28T14:55:00.303" v="584" actId="478"/>
          <ac:picMkLst>
            <pc:docMk/>
            <pc:sldMk cId="608761317" sldId="272"/>
            <ac:picMk id="5" creationId="{811B9107-DCEF-5C1A-D00B-D65245A725FF}"/>
          </ac:picMkLst>
        </pc:picChg>
        <pc:picChg chg="add mod">
          <ac:chgData name="Katharina Vahlenkamp" userId="084c5924-0a6d-4934-a6a0-265a543ef163" providerId="ADAL" clId="{8210CF85-75BB-4345-8233-2EB669AEF011}" dt="2024-02-28T14:55:02.548" v="585" actId="1076"/>
          <ac:picMkLst>
            <pc:docMk/>
            <pc:sldMk cId="608761317" sldId="272"/>
            <ac:picMk id="6" creationId="{77A48E06-16ED-3E5C-53F0-C3FA8A7449DA}"/>
          </ac:picMkLst>
        </pc:picChg>
        <pc:picChg chg="add mod modCrop">
          <ac:chgData name="Katharina Vahlenkamp" userId="084c5924-0a6d-4934-a6a0-265a543ef163" providerId="ADAL" clId="{8210CF85-75BB-4345-8233-2EB669AEF011}" dt="2024-02-29T10:33:32.668" v="1722" actId="1076"/>
          <ac:picMkLst>
            <pc:docMk/>
            <pc:sldMk cId="608761317" sldId="272"/>
            <ac:picMk id="9" creationId="{917C0F09-738F-31C0-AF6E-31819DC0B8C0}"/>
          </ac:picMkLst>
        </pc:picChg>
      </pc:sldChg>
      <pc:sldChg chg="modSp add del mod">
        <pc:chgData name="Katharina Vahlenkamp" userId="084c5924-0a6d-4934-a6a0-265a543ef163" providerId="ADAL" clId="{8210CF85-75BB-4345-8233-2EB669AEF011}" dt="2024-02-29T09:19:01.785" v="1269" actId="2696"/>
        <pc:sldMkLst>
          <pc:docMk/>
          <pc:sldMk cId="2989873660" sldId="273"/>
        </pc:sldMkLst>
        <pc:spChg chg="mod">
          <ac:chgData name="Katharina Vahlenkamp" userId="084c5924-0a6d-4934-a6a0-265a543ef163" providerId="ADAL" clId="{8210CF85-75BB-4345-8233-2EB669AEF011}" dt="2024-02-29T07:28:53.802" v="636" actId="1076"/>
          <ac:spMkLst>
            <pc:docMk/>
            <pc:sldMk cId="2989873660" sldId="273"/>
            <ac:spMk id="2" creationId="{7DFA9250-0E49-553C-78B3-FB4E4F905F58}"/>
          </ac:spMkLst>
        </pc:spChg>
      </pc:sldChg>
      <pc:sldChg chg="addSp delSp modSp add mod setBg">
        <pc:chgData name="Katharina Vahlenkamp" userId="084c5924-0a6d-4934-a6a0-265a543ef163" providerId="ADAL" clId="{8210CF85-75BB-4345-8233-2EB669AEF011}" dt="2024-02-29T08:26:45.364" v="851" actId="1076"/>
        <pc:sldMkLst>
          <pc:docMk/>
          <pc:sldMk cId="2317837907" sldId="274"/>
        </pc:sldMkLst>
        <pc:spChg chg="mod">
          <ac:chgData name="Katharina Vahlenkamp" userId="084c5924-0a6d-4934-a6a0-265a543ef163" providerId="ADAL" clId="{8210CF85-75BB-4345-8233-2EB669AEF011}" dt="2024-02-29T08:26:28.398" v="844" actId="14100"/>
          <ac:spMkLst>
            <pc:docMk/>
            <pc:sldMk cId="2317837907" sldId="274"/>
            <ac:spMk id="4" creationId="{305EE3C1-4DF1-F1D5-0B7C-3F1FB2376CC6}"/>
          </ac:spMkLst>
        </pc:spChg>
        <pc:spChg chg="add del">
          <ac:chgData name="Katharina Vahlenkamp" userId="084c5924-0a6d-4934-a6a0-265a543ef163" providerId="ADAL" clId="{8210CF85-75BB-4345-8233-2EB669AEF011}" dt="2024-02-29T07:41:04.307" v="698" actId="478"/>
          <ac:spMkLst>
            <pc:docMk/>
            <pc:sldMk cId="2317837907" sldId="274"/>
            <ac:spMk id="6" creationId="{265C9D68-217A-7F18-2F61-55D8CE0F3678}"/>
          </ac:spMkLst>
        </pc:spChg>
        <pc:spChg chg="mod">
          <ac:chgData name="Katharina Vahlenkamp" userId="084c5924-0a6d-4934-a6a0-265a543ef163" providerId="ADAL" clId="{8210CF85-75BB-4345-8233-2EB669AEF011}" dt="2024-02-29T08:26:45.364" v="851" actId="1076"/>
          <ac:spMkLst>
            <pc:docMk/>
            <pc:sldMk cId="2317837907" sldId="274"/>
            <ac:spMk id="7" creationId="{7DE7FDC6-006A-EA6C-2F9A-0660EE7C3FDE}"/>
          </ac:spMkLst>
        </pc:spChg>
        <pc:spChg chg="mod">
          <ac:chgData name="Katharina Vahlenkamp" userId="084c5924-0a6d-4934-a6a0-265a543ef163" providerId="ADAL" clId="{8210CF85-75BB-4345-8233-2EB669AEF011}" dt="2024-02-29T08:26:41.997" v="850" actId="1035"/>
          <ac:spMkLst>
            <pc:docMk/>
            <pc:sldMk cId="2317837907" sldId="274"/>
            <ac:spMk id="10" creationId="{E057A7A1-3EEF-89C8-17B2-F33392721FF6}"/>
          </ac:spMkLst>
        </pc:spChg>
        <pc:picChg chg="mod modCrop">
          <ac:chgData name="Katharina Vahlenkamp" userId="084c5924-0a6d-4934-a6a0-265a543ef163" providerId="ADAL" clId="{8210CF85-75BB-4345-8233-2EB669AEF011}" dt="2024-02-29T08:26:34.950" v="846" actId="732"/>
          <ac:picMkLst>
            <pc:docMk/>
            <pc:sldMk cId="2317837907" sldId="274"/>
            <ac:picMk id="2" creationId="{2FD51F1C-C85C-2FC2-0341-EE2748655AEC}"/>
          </ac:picMkLst>
        </pc:picChg>
        <pc:picChg chg="add del">
          <ac:chgData name="Katharina Vahlenkamp" userId="084c5924-0a6d-4934-a6a0-265a543ef163" providerId="ADAL" clId="{8210CF85-75BB-4345-8233-2EB669AEF011}" dt="2024-02-29T07:41:04.307" v="698" actId="478"/>
          <ac:picMkLst>
            <pc:docMk/>
            <pc:sldMk cId="2317837907" sldId="274"/>
            <ac:picMk id="9" creationId="{9B806B03-7CAC-3BDE-68D9-4D9756E694B9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3:22:53.512" v="2336" actId="1035"/>
        <pc:sldMkLst>
          <pc:docMk/>
          <pc:sldMk cId="3957096188" sldId="275"/>
        </pc:sldMkLst>
        <pc:spChg chg="add mod">
          <ac:chgData name="Katharina Vahlenkamp" userId="084c5924-0a6d-4934-a6a0-265a543ef163" providerId="ADAL" clId="{8210CF85-75BB-4345-8233-2EB669AEF011}" dt="2024-02-29T08:26:53.766" v="853" actId="1076"/>
          <ac:spMkLst>
            <pc:docMk/>
            <pc:sldMk cId="3957096188" sldId="275"/>
            <ac:spMk id="2" creationId="{6B0A073A-0B8F-A42C-56C3-13FDD9707C95}"/>
          </ac:spMkLst>
        </pc:spChg>
        <pc:spChg chg="mod">
          <ac:chgData name="Katharina Vahlenkamp" userId="084c5924-0a6d-4934-a6a0-265a543ef163" providerId="ADAL" clId="{8210CF85-75BB-4345-8233-2EB669AEF011}" dt="2024-02-29T13:22:53.512" v="2336" actId="1035"/>
          <ac:spMkLst>
            <pc:docMk/>
            <pc:sldMk cId="3957096188" sldId="275"/>
            <ac:spMk id="3" creationId="{6EC2120A-FA41-745E-F006-6688F3E6ECB1}"/>
          </ac:spMkLst>
        </pc:spChg>
        <pc:spChg chg="del mod">
          <ac:chgData name="Katharina Vahlenkamp" userId="084c5924-0a6d-4934-a6a0-265a543ef163" providerId="ADAL" clId="{8210CF85-75BB-4345-8233-2EB669AEF011}" dt="2024-02-29T08:26:55.858" v="855" actId="478"/>
          <ac:spMkLst>
            <pc:docMk/>
            <pc:sldMk cId="3957096188" sldId="275"/>
            <ac:spMk id="4" creationId="{305EE3C1-4DF1-F1D5-0B7C-3F1FB2376CC6}"/>
          </ac:spMkLst>
        </pc:spChg>
        <pc:spChg chg="add del mod">
          <ac:chgData name="Katharina Vahlenkamp" userId="084c5924-0a6d-4934-a6a0-265a543ef163" providerId="ADAL" clId="{8210CF85-75BB-4345-8233-2EB669AEF011}" dt="2024-02-29T08:39:36.752" v="1017" actId="478"/>
          <ac:spMkLst>
            <pc:docMk/>
            <pc:sldMk cId="3957096188" sldId="275"/>
            <ac:spMk id="6" creationId="{5EBC05E4-320D-A9A2-06C2-59C0098494D0}"/>
          </ac:spMkLst>
        </pc:spChg>
        <pc:spChg chg="add del mod">
          <ac:chgData name="Katharina Vahlenkamp" userId="084c5924-0a6d-4934-a6a0-265a543ef163" providerId="ADAL" clId="{8210CF85-75BB-4345-8233-2EB669AEF011}" dt="2024-02-29T08:39:36.752" v="1017" actId="478"/>
          <ac:spMkLst>
            <pc:docMk/>
            <pc:sldMk cId="3957096188" sldId="275"/>
            <ac:spMk id="7" creationId="{F7551594-6938-41FD-B7C2-AD38864BC8E0}"/>
          </ac:spMkLst>
        </pc:spChg>
        <pc:spChg chg="mod">
          <ac:chgData name="Katharina Vahlenkamp" userId="084c5924-0a6d-4934-a6a0-265a543ef163" providerId="ADAL" clId="{8210CF85-75BB-4345-8233-2EB669AEF011}" dt="2024-02-29T11:39:00.060" v="2285" actId="1036"/>
          <ac:spMkLst>
            <pc:docMk/>
            <pc:sldMk cId="3957096188" sldId="275"/>
            <ac:spMk id="8" creationId="{3619B46D-0D4A-AFAE-BA6E-12B9128E4151}"/>
          </ac:spMkLst>
        </pc:spChg>
        <pc:spChg chg="del mod">
          <ac:chgData name="Katharina Vahlenkamp" userId="084c5924-0a6d-4934-a6a0-265a543ef163" providerId="ADAL" clId="{8210CF85-75BB-4345-8233-2EB669AEF011}" dt="2024-02-29T11:25:25.563" v="1880" actId="478"/>
          <ac:spMkLst>
            <pc:docMk/>
            <pc:sldMk cId="3957096188" sldId="275"/>
            <ac:spMk id="10" creationId="{A55C6689-F167-F602-E5FE-C112F06C0CCF}"/>
          </ac:spMkLst>
        </pc:spChg>
        <pc:spChg chg="add mod">
          <ac:chgData name="Katharina Vahlenkamp" userId="084c5924-0a6d-4934-a6a0-265a543ef163" providerId="ADAL" clId="{8210CF85-75BB-4345-8233-2EB669AEF011}" dt="2024-02-29T11:28:42.869" v="1893" actId="20577"/>
          <ac:spMkLst>
            <pc:docMk/>
            <pc:sldMk cId="3957096188" sldId="275"/>
            <ac:spMk id="12" creationId="{237512EC-CC71-9392-5A35-112BF429F0A5}"/>
          </ac:spMkLst>
        </pc:spChg>
        <pc:picChg chg="mod modCrop">
          <ac:chgData name="Katharina Vahlenkamp" userId="084c5924-0a6d-4934-a6a0-265a543ef163" providerId="ADAL" clId="{8210CF85-75BB-4345-8233-2EB669AEF011}" dt="2024-02-29T08:27:08.299" v="859" actId="732"/>
          <ac:picMkLst>
            <pc:docMk/>
            <pc:sldMk cId="3957096188" sldId="275"/>
            <ac:picMk id="5" creationId="{EEB00AE2-7C52-1D0E-9BC9-2DBDF5D11573}"/>
          </ac:picMkLst>
        </pc:picChg>
        <pc:picChg chg="add del mod">
          <ac:chgData name="Katharina Vahlenkamp" userId="084c5924-0a6d-4934-a6a0-265a543ef163" providerId="ADAL" clId="{8210CF85-75BB-4345-8233-2EB669AEF011}" dt="2024-02-29T10:37:50.484" v="1807" actId="478"/>
          <ac:picMkLst>
            <pc:docMk/>
            <pc:sldMk cId="3957096188" sldId="275"/>
            <ac:picMk id="9" creationId="{A134A558-9FFE-BBB7-056C-F892E33D9736}"/>
          </ac:picMkLst>
        </pc:picChg>
        <pc:picChg chg="mod">
          <ac:chgData name="Katharina Vahlenkamp" userId="084c5924-0a6d-4934-a6a0-265a543ef163" providerId="ADAL" clId="{8210CF85-75BB-4345-8233-2EB669AEF011}" dt="2024-02-29T10:37:48.347" v="1806" actId="1036"/>
          <ac:picMkLst>
            <pc:docMk/>
            <pc:sldMk cId="3957096188" sldId="275"/>
            <ac:picMk id="11" creationId="{2E346399-64A7-A591-8363-74320F85A4C9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1:30:04.549" v="1899" actId="14100"/>
        <pc:sldMkLst>
          <pc:docMk/>
          <pc:sldMk cId="347369305" sldId="276"/>
        </pc:sldMkLst>
        <pc:spChg chg="mod">
          <ac:chgData name="Katharina Vahlenkamp" userId="084c5924-0a6d-4934-a6a0-265a543ef163" providerId="ADAL" clId="{8210CF85-75BB-4345-8233-2EB669AEF011}" dt="2024-02-29T08:31:26.493" v="939" actId="1036"/>
          <ac:spMkLst>
            <pc:docMk/>
            <pc:sldMk cId="347369305" sldId="276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9T11:30:04.246" v="1898" actId="1076"/>
          <ac:spMkLst>
            <pc:docMk/>
            <pc:sldMk cId="347369305" sldId="276"/>
            <ac:spMk id="7" creationId="{7DE7FDC6-006A-EA6C-2F9A-0660EE7C3FDE}"/>
          </ac:spMkLst>
        </pc:spChg>
        <pc:spChg chg="mod">
          <ac:chgData name="Katharina Vahlenkamp" userId="084c5924-0a6d-4934-a6a0-265a543ef163" providerId="ADAL" clId="{8210CF85-75BB-4345-8233-2EB669AEF011}" dt="2024-02-29T11:30:04.549" v="1899" actId="14100"/>
          <ac:spMkLst>
            <pc:docMk/>
            <pc:sldMk cId="347369305" sldId="276"/>
            <ac:spMk id="10" creationId="{E057A7A1-3EEF-89C8-17B2-F33392721FF6}"/>
          </ac:spMkLst>
        </pc:spChg>
        <pc:picChg chg="del">
          <ac:chgData name="Katharina Vahlenkamp" userId="084c5924-0a6d-4934-a6a0-265a543ef163" providerId="ADAL" clId="{8210CF85-75BB-4345-8233-2EB669AEF011}" dt="2024-02-29T07:59:22.236" v="817" actId="478"/>
          <ac:picMkLst>
            <pc:docMk/>
            <pc:sldMk cId="347369305" sldId="276"/>
            <ac:picMk id="2" creationId="{2FD51F1C-C85C-2FC2-0341-EE2748655AEC}"/>
          </ac:picMkLst>
        </pc:picChg>
        <pc:picChg chg="add mod modCrop">
          <ac:chgData name="Katharina Vahlenkamp" userId="084c5924-0a6d-4934-a6a0-265a543ef163" providerId="ADAL" clId="{8210CF85-75BB-4345-8233-2EB669AEF011}" dt="2024-02-29T08:31:52.020" v="944" actId="18131"/>
          <ac:picMkLst>
            <pc:docMk/>
            <pc:sldMk cId="347369305" sldId="276"/>
            <ac:picMk id="3" creationId="{F1B33016-C61E-F540-B771-0C7CE5714F78}"/>
          </ac:picMkLst>
        </pc:picChg>
        <pc:picChg chg="add mod">
          <ac:chgData name="Katharina Vahlenkamp" userId="084c5924-0a6d-4934-a6a0-265a543ef163" providerId="ADAL" clId="{8210CF85-75BB-4345-8233-2EB669AEF011}" dt="2024-02-29T08:31:32.503" v="941" actId="1076"/>
          <ac:picMkLst>
            <pc:docMk/>
            <pc:sldMk cId="347369305" sldId="276"/>
            <ac:picMk id="5" creationId="{8324C9AD-AE1C-E0B7-E2AB-0D108227F063}"/>
          </ac:picMkLst>
        </pc:picChg>
      </pc:sldChg>
      <pc:sldChg chg="add del setBg">
        <pc:chgData name="Katharina Vahlenkamp" userId="084c5924-0a6d-4934-a6a0-265a543ef163" providerId="ADAL" clId="{8210CF85-75BB-4345-8233-2EB669AEF011}" dt="2024-02-29T07:43:04.860" v="722" actId="2696"/>
        <pc:sldMkLst>
          <pc:docMk/>
          <pc:sldMk cId="3821104615" sldId="276"/>
        </pc:sldMkLst>
      </pc:sldChg>
      <pc:sldChg chg="addSp delSp modSp add mod setBg">
        <pc:chgData name="Katharina Vahlenkamp" userId="084c5924-0a6d-4934-a6a0-265a543ef163" providerId="ADAL" clId="{8210CF85-75BB-4345-8233-2EB669AEF011}" dt="2024-02-29T13:22:34.482" v="2335" actId="1035"/>
        <pc:sldMkLst>
          <pc:docMk/>
          <pc:sldMk cId="3292713044" sldId="277"/>
        </pc:sldMkLst>
        <pc:spChg chg="add del mod">
          <ac:chgData name="Katharina Vahlenkamp" userId="084c5924-0a6d-4934-a6a0-265a543ef163" providerId="ADAL" clId="{8210CF85-75BB-4345-8233-2EB669AEF011}" dt="2024-02-29T11:39:04.548" v="2286" actId="478"/>
          <ac:spMkLst>
            <pc:docMk/>
            <pc:sldMk cId="3292713044" sldId="277"/>
            <ac:spMk id="3" creationId="{F7FECDE3-4566-5BC1-A73E-98E1BEAB72A2}"/>
          </ac:spMkLst>
        </pc:spChg>
        <pc:spChg chg="mod">
          <ac:chgData name="Katharina Vahlenkamp" userId="084c5924-0a6d-4934-a6a0-265a543ef163" providerId="ADAL" clId="{8210CF85-75BB-4345-8233-2EB669AEF011}" dt="2024-02-29T08:31:00.100" v="933" actId="1036"/>
          <ac:spMkLst>
            <pc:docMk/>
            <pc:sldMk cId="3292713044" sldId="277"/>
            <ac:spMk id="4" creationId="{305EE3C1-4DF1-F1D5-0B7C-3F1FB2376CC6}"/>
          </ac:spMkLst>
        </pc:spChg>
        <pc:spChg chg="add del mod">
          <ac:chgData name="Katharina Vahlenkamp" userId="084c5924-0a6d-4934-a6a0-265a543ef163" providerId="ADAL" clId="{8210CF85-75BB-4345-8233-2EB669AEF011}" dt="2024-02-29T11:25:37.173" v="1884" actId="478"/>
          <ac:spMkLst>
            <pc:docMk/>
            <pc:sldMk cId="3292713044" sldId="277"/>
            <ac:spMk id="5" creationId="{5A15E315-D69B-3F5D-CD31-E507D65D8707}"/>
          </ac:spMkLst>
        </pc:spChg>
        <pc:spChg chg="del mod">
          <ac:chgData name="Katharina Vahlenkamp" userId="084c5924-0a6d-4934-a6a0-265a543ef163" providerId="ADAL" clId="{8210CF85-75BB-4345-8233-2EB669AEF011}" dt="2024-02-29T07:44:29.998" v="762" actId="478"/>
          <ac:spMkLst>
            <pc:docMk/>
            <pc:sldMk cId="3292713044" sldId="277"/>
            <ac:spMk id="7" creationId="{7DE7FDC6-006A-EA6C-2F9A-0660EE7C3FDE}"/>
          </ac:spMkLst>
        </pc:spChg>
        <pc:spChg chg="del mod">
          <ac:chgData name="Katharina Vahlenkamp" userId="084c5924-0a6d-4934-a6a0-265a543ef163" providerId="ADAL" clId="{8210CF85-75BB-4345-8233-2EB669AEF011}" dt="2024-02-29T11:39:04.548" v="2286" actId="478"/>
          <ac:spMkLst>
            <pc:docMk/>
            <pc:sldMk cId="3292713044" sldId="277"/>
            <ac:spMk id="10" creationId="{E057A7A1-3EEF-89C8-17B2-F33392721FF6}"/>
          </ac:spMkLst>
        </pc:spChg>
        <pc:spChg chg="add mod">
          <ac:chgData name="Katharina Vahlenkamp" userId="084c5924-0a6d-4934-a6a0-265a543ef163" providerId="ADAL" clId="{8210CF85-75BB-4345-8233-2EB669AEF011}" dt="2024-02-29T11:28:38.460" v="1892" actId="20577"/>
          <ac:spMkLst>
            <pc:docMk/>
            <pc:sldMk cId="3292713044" sldId="277"/>
            <ac:spMk id="13" creationId="{F6F0344E-8048-F718-C16C-1A2D2FE11961}"/>
          </ac:spMkLst>
        </pc:spChg>
        <pc:spChg chg="add mod">
          <ac:chgData name="Katharina Vahlenkamp" userId="084c5924-0a6d-4934-a6a0-265a543ef163" providerId="ADAL" clId="{8210CF85-75BB-4345-8233-2EB669AEF011}" dt="2024-02-29T11:39:12.454" v="2288"/>
          <ac:spMkLst>
            <pc:docMk/>
            <pc:sldMk cId="3292713044" sldId="277"/>
            <ac:spMk id="14" creationId="{C64D8393-876B-4530-5EA3-3DE20E1E3BCB}"/>
          </ac:spMkLst>
        </pc:spChg>
        <pc:spChg chg="add mod">
          <ac:chgData name="Katharina Vahlenkamp" userId="084c5924-0a6d-4934-a6a0-265a543ef163" providerId="ADAL" clId="{8210CF85-75BB-4345-8233-2EB669AEF011}" dt="2024-02-29T13:22:34.482" v="2335" actId="1035"/>
          <ac:spMkLst>
            <pc:docMk/>
            <pc:sldMk cId="3292713044" sldId="277"/>
            <ac:spMk id="15" creationId="{2C86C489-D06A-0AA7-E886-FEE17F9820F3}"/>
          </ac:spMkLst>
        </pc:spChg>
        <pc:picChg chg="del mod modCrop">
          <ac:chgData name="Katharina Vahlenkamp" userId="084c5924-0a6d-4934-a6a0-265a543ef163" providerId="ADAL" clId="{8210CF85-75BB-4345-8233-2EB669AEF011}" dt="2024-02-29T08:00:03.704" v="827" actId="478"/>
          <ac:picMkLst>
            <pc:docMk/>
            <pc:sldMk cId="3292713044" sldId="277"/>
            <ac:picMk id="2" creationId="{2FD51F1C-C85C-2FC2-0341-EE2748655AEC}"/>
          </ac:picMkLst>
        </pc:picChg>
        <pc:picChg chg="add del mod">
          <ac:chgData name="Katharina Vahlenkamp" userId="084c5924-0a6d-4934-a6a0-265a543ef163" providerId="ADAL" clId="{8210CF85-75BB-4345-8233-2EB669AEF011}" dt="2024-02-29T07:45:07.866" v="776" actId="478"/>
          <ac:picMkLst>
            <pc:docMk/>
            <pc:sldMk cId="3292713044" sldId="277"/>
            <ac:picMk id="6" creationId="{25AA479E-FB20-DF00-6077-909C88141F96}"/>
          </ac:picMkLst>
        </pc:picChg>
        <pc:picChg chg="add del mod">
          <ac:chgData name="Katharina Vahlenkamp" userId="084c5924-0a6d-4934-a6a0-265a543ef163" providerId="ADAL" clId="{8210CF85-75BB-4345-8233-2EB669AEF011}" dt="2024-02-29T07:51:28.598" v="794" actId="478"/>
          <ac:picMkLst>
            <pc:docMk/>
            <pc:sldMk cId="3292713044" sldId="277"/>
            <ac:picMk id="8" creationId="{1917C597-1C75-E4EF-70DC-B2F1A7AE374B}"/>
          </ac:picMkLst>
        </pc:picChg>
        <pc:picChg chg="add mod">
          <ac:chgData name="Katharina Vahlenkamp" userId="084c5924-0a6d-4934-a6a0-265a543ef163" providerId="ADAL" clId="{8210CF85-75BB-4345-8233-2EB669AEF011}" dt="2024-02-29T10:37:34.037" v="1799" actId="1076"/>
          <ac:picMkLst>
            <pc:docMk/>
            <pc:sldMk cId="3292713044" sldId="277"/>
            <ac:picMk id="9" creationId="{57BBBD75-892A-548F-B090-D2B7A95A5757}"/>
          </ac:picMkLst>
        </pc:picChg>
        <pc:picChg chg="add mod modCrop">
          <ac:chgData name="Katharina Vahlenkamp" userId="084c5924-0a6d-4934-a6a0-265a543ef163" providerId="ADAL" clId="{8210CF85-75BB-4345-8233-2EB669AEF011}" dt="2024-02-29T08:34:37.439" v="963" actId="18131"/>
          <ac:picMkLst>
            <pc:docMk/>
            <pc:sldMk cId="3292713044" sldId="277"/>
            <ac:picMk id="11" creationId="{705A852C-03D4-DA4B-D1D4-BF40A4890463}"/>
          </ac:picMkLst>
        </pc:picChg>
        <pc:picChg chg="add mod">
          <ac:chgData name="Katharina Vahlenkamp" userId="084c5924-0a6d-4934-a6a0-265a543ef163" providerId="ADAL" clId="{8210CF85-75BB-4345-8233-2EB669AEF011}" dt="2024-02-29T08:34:43.573" v="964" actId="1076"/>
          <ac:picMkLst>
            <pc:docMk/>
            <pc:sldMk cId="3292713044" sldId="277"/>
            <ac:picMk id="12" creationId="{3BDAA406-2D05-5491-0A7C-016193BFB746}"/>
          </ac:picMkLst>
        </pc:picChg>
      </pc:sldChg>
      <pc:sldChg chg="modSp add del mod setBg">
        <pc:chgData name="Katharina Vahlenkamp" userId="084c5924-0a6d-4934-a6a0-265a543ef163" providerId="ADAL" clId="{8210CF85-75BB-4345-8233-2EB669AEF011}" dt="2024-02-29T08:32:08.244" v="948" actId="2696"/>
        <pc:sldMkLst>
          <pc:docMk/>
          <pc:sldMk cId="1815471413" sldId="278"/>
        </pc:sldMkLst>
        <pc:spChg chg="mod">
          <ac:chgData name="Katharina Vahlenkamp" userId="084c5924-0a6d-4934-a6a0-265a543ef163" providerId="ADAL" clId="{8210CF85-75BB-4345-8233-2EB669AEF011}" dt="2024-02-29T08:28:06.069" v="901" actId="14100"/>
          <ac:spMkLst>
            <pc:docMk/>
            <pc:sldMk cId="1815471413" sldId="278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9T08:28:27.583" v="910" actId="1076"/>
          <ac:spMkLst>
            <pc:docMk/>
            <pc:sldMk cId="1815471413" sldId="278"/>
            <ac:spMk id="7" creationId="{7DE7FDC6-006A-EA6C-2F9A-0660EE7C3FDE}"/>
          </ac:spMkLst>
        </pc:spChg>
        <pc:spChg chg="mod">
          <ac:chgData name="Katharina Vahlenkamp" userId="084c5924-0a6d-4934-a6a0-265a543ef163" providerId="ADAL" clId="{8210CF85-75BB-4345-8233-2EB669AEF011}" dt="2024-02-29T08:28:23.296" v="909" actId="1036"/>
          <ac:spMkLst>
            <pc:docMk/>
            <pc:sldMk cId="1815471413" sldId="278"/>
            <ac:spMk id="10" creationId="{E057A7A1-3EEF-89C8-17B2-F33392721FF6}"/>
          </ac:spMkLst>
        </pc:spChg>
        <pc:picChg chg="mod modCrop">
          <ac:chgData name="Katharina Vahlenkamp" userId="084c5924-0a6d-4934-a6a0-265a543ef163" providerId="ADAL" clId="{8210CF85-75BB-4345-8233-2EB669AEF011}" dt="2024-02-29T08:28:49.683" v="917" actId="732"/>
          <ac:picMkLst>
            <pc:docMk/>
            <pc:sldMk cId="1815471413" sldId="278"/>
            <ac:picMk id="3" creationId="{F1B33016-C61E-F540-B771-0C7CE5714F78}"/>
          </ac:picMkLst>
        </pc:picChg>
        <pc:picChg chg="mod">
          <ac:chgData name="Katharina Vahlenkamp" userId="084c5924-0a6d-4934-a6a0-265a543ef163" providerId="ADAL" clId="{8210CF85-75BB-4345-8233-2EB669AEF011}" dt="2024-02-29T08:28:54.350" v="918" actId="1076"/>
          <ac:picMkLst>
            <pc:docMk/>
            <pc:sldMk cId="1815471413" sldId="278"/>
            <ac:picMk id="5" creationId="{8324C9AD-AE1C-E0B7-E2AB-0D108227F063}"/>
          </ac:picMkLst>
        </pc:picChg>
      </pc:sldChg>
      <pc:sldChg chg="addSp delSp modSp add mod">
        <pc:chgData name="Katharina Vahlenkamp" userId="084c5924-0a6d-4934-a6a0-265a543ef163" providerId="ADAL" clId="{8210CF85-75BB-4345-8233-2EB669AEF011}" dt="2024-02-29T13:21:45.816" v="2334" actId="20577"/>
        <pc:sldMkLst>
          <pc:docMk/>
          <pc:sldMk cId="2313663616" sldId="278"/>
        </pc:sldMkLst>
        <pc:spChg chg="add mod">
          <ac:chgData name="Katharina Vahlenkamp" userId="084c5924-0a6d-4934-a6a0-265a543ef163" providerId="ADAL" clId="{8210CF85-75BB-4345-8233-2EB669AEF011}" dt="2024-02-29T13:21:45.816" v="2334" actId="20577"/>
          <ac:spMkLst>
            <pc:docMk/>
            <pc:sldMk cId="2313663616" sldId="278"/>
            <ac:spMk id="7" creationId="{8BE31E01-B1C6-8829-D67A-80D91ED7A8AB}"/>
          </ac:spMkLst>
        </pc:spChg>
        <pc:spChg chg="del">
          <ac:chgData name="Katharina Vahlenkamp" userId="084c5924-0a6d-4934-a6a0-265a543ef163" providerId="ADAL" clId="{8210CF85-75BB-4345-8233-2EB669AEF011}" dt="2024-02-29T09:28:35.532" v="1278" actId="478"/>
          <ac:spMkLst>
            <pc:docMk/>
            <pc:sldMk cId="2313663616" sldId="278"/>
            <ac:spMk id="8" creationId="{3619B46D-0D4A-AFAE-BA6E-12B9128E4151}"/>
          </ac:spMkLst>
        </pc:spChg>
        <pc:spChg chg="add del mod">
          <ac:chgData name="Katharina Vahlenkamp" userId="084c5924-0a6d-4934-a6a0-265a543ef163" providerId="ADAL" clId="{8210CF85-75BB-4345-8233-2EB669AEF011}" dt="2024-02-29T09:29:50.029" v="1371" actId="478"/>
          <ac:spMkLst>
            <pc:docMk/>
            <pc:sldMk cId="2313663616" sldId="278"/>
            <ac:spMk id="20" creationId="{4C23CA97-7B78-E3D0-EAF3-7E6A369AB4C3}"/>
          </ac:spMkLst>
        </pc:spChg>
        <pc:spChg chg="add mod">
          <ac:chgData name="Katharina Vahlenkamp" userId="084c5924-0a6d-4934-a6a0-265a543ef163" providerId="ADAL" clId="{8210CF85-75BB-4345-8233-2EB669AEF011}" dt="2024-02-29T13:21:44.251" v="2333" actId="20577"/>
          <ac:spMkLst>
            <pc:docMk/>
            <pc:sldMk cId="2313663616" sldId="278"/>
            <ac:spMk id="22" creationId="{A72AC66B-09E6-AD4E-89CF-1B6B3AB2BE7C}"/>
          </ac:spMkLst>
        </pc:spChg>
        <pc:spChg chg="del">
          <ac:chgData name="Katharina Vahlenkamp" userId="084c5924-0a6d-4934-a6a0-265a543ef163" providerId="ADAL" clId="{8210CF85-75BB-4345-8233-2EB669AEF011}" dt="2024-02-29T09:28:23.133" v="1276" actId="478"/>
          <ac:spMkLst>
            <pc:docMk/>
            <pc:sldMk cId="2313663616" sldId="278"/>
            <ac:spMk id="43" creationId="{FFD2D3DF-F1E7-A5AE-6EE3-DD29F845BA99}"/>
          </ac:spMkLst>
        </pc:spChg>
        <pc:spChg chg="del">
          <ac:chgData name="Katharina Vahlenkamp" userId="084c5924-0a6d-4934-a6a0-265a543ef163" providerId="ADAL" clId="{8210CF85-75BB-4345-8233-2EB669AEF011}" dt="2024-02-29T09:28:22.450" v="1275" actId="478"/>
          <ac:spMkLst>
            <pc:docMk/>
            <pc:sldMk cId="2313663616" sldId="278"/>
            <ac:spMk id="44" creationId="{65E3AC64-88BD-BA85-2027-6A72C3DDE5BA}"/>
          </ac:spMkLst>
        </pc:spChg>
        <pc:spChg chg="del">
          <ac:chgData name="Katharina Vahlenkamp" userId="084c5924-0a6d-4934-a6a0-265a543ef163" providerId="ADAL" clId="{8210CF85-75BB-4345-8233-2EB669AEF011}" dt="2024-02-29T09:28:24.173" v="1277" actId="478"/>
          <ac:spMkLst>
            <pc:docMk/>
            <pc:sldMk cId="2313663616" sldId="278"/>
            <ac:spMk id="45" creationId="{94156737-F5D1-590F-B6F7-B17349069BB4}"/>
          </ac:spMkLst>
        </pc:spChg>
        <pc:spChg chg="del">
          <ac:chgData name="Katharina Vahlenkamp" userId="084c5924-0a6d-4934-a6a0-265a543ef163" providerId="ADAL" clId="{8210CF85-75BB-4345-8233-2EB669AEF011}" dt="2024-02-29T09:28:21.920" v="1274" actId="478"/>
          <ac:spMkLst>
            <pc:docMk/>
            <pc:sldMk cId="2313663616" sldId="278"/>
            <ac:spMk id="46" creationId="{5B9DE6FD-7BAC-AFC0-E522-51042E20A769}"/>
          </ac:spMkLst>
        </pc:spChg>
        <pc:spChg chg="mod">
          <ac:chgData name="Katharina Vahlenkamp" userId="084c5924-0a6d-4934-a6a0-265a543ef163" providerId="ADAL" clId="{8210CF85-75BB-4345-8233-2EB669AEF011}" dt="2024-02-29T13:21:35.691" v="2332" actId="20577"/>
          <ac:spMkLst>
            <pc:docMk/>
            <pc:sldMk cId="2313663616" sldId="278"/>
            <ac:spMk id="47" creationId="{E2ECCB30-074B-2A58-4241-6354FC1C6EC2}"/>
          </ac:spMkLst>
        </pc:spChg>
        <pc:spChg chg="del">
          <ac:chgData name="Katharina Vahlenkamp" userId="084c5924-0a6d-4934-a6a0-265a543ef163" providerId="ADAL" clId="{8210CF85-75BB-4345-8233-2EB669AEF011}" dt="2024-02-29T09:28:48.672" v="1281" actId="478"/>
          <ac:spMkLst>
            <pc:docMk/>
            <pc:sldMk cId="2313663616" sldId="278"/>
            <ac:spMk id="49" creationId="{3670BC7B-0185-8CD9-5390-ACCC1E44D368}"/>
          </ac:spMkLst>
        </pc:spChg>
        <pc:spChg chg="del mod">
          <ac:chgData name="Katharina Vahlenkamp" userId="084c5924-0a6d-4934-a6a0-265a543ef163" providerId="ADAL" clId="{8210CF85-75BB-4345-8233-2EB669AEF011}" dt="2024-02-29T09:29:07.865" v="1286" actId="478"/>
          <ac:spMkLst>
            <pc:docMk/>
            <pc:sldMk cId="2313663616" sldId="278"/>
            <ac:spMk id="50" creationId="{ECB3335D-9A7B-EF0A-5D4A-FACEA31940C5}"/>
          </ac:spMkLst>
        </pc:spChg>
        <pc:spChg chg="del">
          <ac:chgData name="Katharina Vahlenkamp" userId="084c5924-0a6d-4934-a6a0-265a543ef163" providerId="ADAL" clId="{8210CF85-75BB-4345-8233-2EB669AEF011}" dt="2024-02-29T09:28:47.638" v="1280" actId="478"/>
          <ac:spMkLst>
            <pc:docMk/>
            <pc:sldMk cId="2313663616" sldId="278"/>
            <ac:spMk id="51" creationId="{44AF9089-4AC9-DE92-C6E0-B5C1EB3B1A56}"/>
          </ac:spMkLst>
        </pc:spChg>
        <pc:spChg chg="del">
          <ac:chgData name="Katharina Vahlenkamp" userId="084c5924-0a6d-4934-a6a0-265a543ef163" providerId="ADAL" clId="{8210CF85-75BB-4345-8233-2EB669AEF011}" dt="2024-02-29T09:28:47.638" v="1280" actId="478"/>
          <ac:spMkLst>
            <pc:docMk/>
            <pc:sldMk cId="2313663616" sldId="278"/>
            <ac:spMk id="52" creationId="{367B6FA2-A537-5C69-752F-935E05340A02}"/>
          </ac:spMkLst>
        </pc:spChg>
        <pc:spChg chg="del">
          <ac:chgData name="Katharina Vahlenkamp" userId="084c5924-0a6d-4934-a6a0-265a543ef163" providerId="ADAL" clId="{8210CF85-75BB-4345-8233-2EB669AEF011}" dt="2024-02-29T09:28:47.638" v="1280" actId="478"/>
          <ac:spMkLst>
            <pc:docMk/>
            <pc:sldMk cId="2313663616" sldId="278"/>
            <ac:spMk id="54" creationId="{EC9C9FEE-DADB-0AAF-EFBF-65EC1B856877}"/>
          </ac:spMkLst>
        </pc:spChg>
        <pc:grpChg chg="del">
          <ac:chgData name="Katharina Vahlenkamp" userId="084c5924-0a6d-4934-a6a0-265a543ef163" providerId="ADAL" clId="{8210CF85-75BB-4345-8233-2EB669AEF011}" dt="2024-02-29T09:18:20.790" v="1262" actId="478"/>
          <ac:grpSpMkLst>
            <pc:docMk/>
            <pc:sldMk cId="2313663616" sldId="278"/>
            <ac:grpSpMk id="19" creationId="{272F764B-C1A1-F920-9E5D-C312DB5318AE}"/>
          </ac:grpSpMkLst>
        </pc:grpChg>
        <pc:grpChg chg="del">
          <ac:chgData name="Katharina Vahlenkamp" userId="084c5924-0a6d-4934-a6a0-265a543ef163" providerId="ADAL" clId="{8210CF85-75BB-4345-8233-2EB669AEF011}" dt="2024-02-29T09:18:18.901" v="1261" actId="478"/>
          <ac:grpSpMkLst>
            <pc:docMk/>
            <pc:sldMk cId="2313663616" sldId="278"/>
            <ac:grpSpMk id="41" creationId="{98FD6349-6A90-E55C-1FAF-263EA265AF78}"/>
          </ac:grpSpMkLst>
        </pc:grpChg>
        <pc:picChg chg="add mod">
          <ac:chgData name="Katharina Vahlenkamp" userId="084c5924-0a6d-4934-a6a0-265a543ef163" providerId="ADAL" clId="{8210CF85-75BB-4345-8233-2EB669AEF011}" dt="2024-02-29T11:40:45.102" v="2290" actId="14826"/>
          <ac:picMkLst>
            <pc:docMk/>
            <pc:sldMk cId="2313663616" sldId="278"/>
            <ac:picMk id="3" creationId="{2A301BD2-6D12-E2C7-DFC5-C2161C601ED0}"/>
          </ac:picMkLst>
        </pc:picChg>
        <pc:picChg chg="add mod">
          <ac:chgData name="Katharina Vahlenkamp" userId="084c5924-0a6d-4934-a6a0-265a543ef163" providerId="ADAL" clId="{8210CF85-75BB-4345-8233-2EB669AEF011}" dt="2024-02-29T11:38:32.738" v="2278" actId="14826"/>
          <ac:picMkLst>
            <pc:docMk/>
            <pc:sldMk cId="2313663616" sldId="278"/>
            <ac:picMk id="4" creationId="{03D4151D-7B43-4B00-E1ED-5003E37F87DB}"/>
          </ac:picMkLst>
        </pc:picChg>
        <pc:picChg chg="mod">
          <ac:chgData name="Katharina Vahlenkamp" userId="084c5924-0a6d-4934-a6a0-265a543ef163" providerId="ADAL" clId="{8210CF85-75BB-4345-8233-2EB669AEF011}" dt="2024-02-29T11:38:15.968" v="2276" actId="14826"/>
          <ac:picMkLst>
            <pc:docMk/>
            <pc:sldMk cId="2313663616" sldId="278"/>
            <ac:picMk id="5" creationId="{7BD2EE5F-6CFD-8F73-1770-1AE9555D3880}"/>
          </ac:picMkLst>
        </pc:picChg>
        <pc:picChg chg="add mod">
          <ac:chgData name="Katharina Vahlenkamp" userId="084c5924-0a6d-4934-a6a0-265a543ef163" providerId="ADAL" clId="{8210CF85-75BB-4345-8233-2EB669AEF011}" dt="2024-02-29T11:40:30.653" v="2289" actId="14826"/>
          <ac:picMkLst>
            <pc:docMk/>
            <pc:sldMk cId="2313663616" sldId="278"/>
            <ac:picMk id="6" creationId="{4B0ED0BD-49E4-0A7B-3692-131F5E5855E2}"/>
          </ac:picMkLst>
        </pc:picChg>
      </pc:sldChg>
      <pc:sldChg chg="modSp add del mod setBg">
        <pc:chgData name="Katharina Vahlenkamp" userId="084c5924-0a6d-4934-a6a0-265a543ef163" providerId="ADAL" clId="{8210CF85-75BB-4345-8233-2EB669AEF011}" dt="2024-02-29T08:32:08.253" v="949" actId="2696"/>
        <pc:sldMkLst>
          <pc:docMk/>
          <pc:sldMk cId="1198069369" sldId="279"/>
        </pc:sldMkLst>
        <pc:spChg chg="mod">
          <ac:chgData name="Katharina Vahlenkamp" userId="084c5924-0a6d-4934-a6a0-265a543ef163" providerId="ADAL" clId="{8210CF85-75BB-4345-8233-2EB669AEF011}" dt="2024-02-29T08:29:20.183" v="922" actId="1076"/>
          <ac:spMkLst>
            <pc:docMk/>
            <pc:sldMk cId="1198069369" sldId="279"/>
            <ac:spMk id="3" creationId="{F7FECDE3-4566-5BC1-A73E-98E1BEAB72A2}"/>
          </ac:spMkLst>
        </pc:spChg>
        <pc:spChg chg="mod">
          <ac:chgData name="Katharina Vahlenkamp" userId="084c5924-0a6d-4934-a6a0-265a543ef163" providerId="ADAL" clId="{8210CF85-75BB-4345-8233-2EB669AEF011}" dt="2024-02-29T08:29:13.433" v="920" actId="1076"/>
          <ac:spMkLst>
            <pc:docMk/>
            <pc:sldMk cId="1198069369" sldId="279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9T08:29:20.183" v="922" actId="1076"/>
          <ac:spMkLst>
            <pc:docMk/>
            <pc:sldMk cId="1198069369" sldId="279"/>
            <ac:spMk id="5" creationId="{5A15E315-D69B-3F5D-CD31-E507D65D8707}"/>
          </ac:spMkLst>
        </pc:spChg>
        <pc:spChg chg="mod">
          <ac:chgData name="Katharina Vahlenkamp" userId="084c5924-0a6d-4934-a6a0-265a543ef163" providerId="ADAL" clId="{8210CF85-75BB-4345-8233-2EB669AEF011}" dt="2024-02-29T08:29:20.183" v="922" actId="1076"/>
          <ac:spMkLst>
            <pc:docMk/>
            <pc:sldMk cId="1198069369" sldId="279"/>
            <ac:spMk id="10" creationId="{E057A7A1-3EEF-89C8-17B2-F33392721FF6}"/>
          </ac:spMkLst>
        </pc:spChg>
        <pc:picChg chg="mod">
          <ac:chgData name="Katharina Vahlenkamp" userId="084c5924-0a6d-4934-a6a0-265a543ef163" providerId="ADAL" clId="{8210CF85-75BB-4345-8233-2EB669AEF011}" dt="2024-02-29T08:29:20.183" v="922" actId="1076"/>
          <ac:picMkLst>
            <pc:docMk/>
            <pc:sldMk cId="1198069369" sldId="279"/>
            <ac:picMk id="9" creationId="{57BBBD75-892A-548F-B090-D2B7A95A5757}"/>
          </ac:picMkLst>
        </pc:picChg>
        <pc:picChg chg="mod modCrop">
          <ac:chgData name="Katharina Vahlenkamp" userId="084c5924-0a6d-4934-a6a0-265a543ef163" providerId="ADAL" clId="{8210CF85-75BB-4345-8233-2EB669AEF011}" dt="2024-02-29T08:29:29.467" v="924" actId="18131"/>
          <ac:picMkLst>
            <pc:docMk/>
            <pc:sldMk cId="1198069369" sldId="279"/>
            <ac:picMk id="11" creationId="{705A852C-03D4-DA4B-D1D4-BF40A4890463}"/>
          </ac:picMkLst>
        </pc:picChg>
        <pc:picChg chg="mod">
          <ac:chgData name="Katharina Vahlenkamp" userId="084c5924-0a6d-4934-a6a0-265a543ef163" providerId="ADAL" clId="{8210CF85-75BB-4345-8233-2EB669AEF011}" dt="2024-02-29T08:29:35.984" v="926" actId="1076"/>
          <ac:picMkLst>
            <pc:docMk/>
            <pc:sldMk cId="1198069369" sldId="279"/>
            <ac:picMk id="12" creationId="{3BDAA406-2D05-5491-0A7C-016193BFB746}"/>
          </ac:picMkLst>
        </pc:picChg>
      </pc:sldChg>
      <pc:sldMasterChg chg="delSldLayout modSldLayout">
        <pc:chgData name="Katharina Vahlenkamp" userId="084c5924-0a6d-4934-a6a0-265a543ef163" providerId="ADAL" clId="{8210CF85-75BB-4345-8233-2EB669AEF011}" dt="2024-02-28T14:52:45.043" v="549" actId="735"/>
        <pc:sldMasterMkLst>
          <pc:docMk/>
          <pc:sldMasterMk cId="2117014740" sldId="2147483672"/>
        </pc:sldMasterMkLst>
        <pc:sldLayoutChg chg="del">
          <pc:chgData name="Katharina Vahlenkamp" userId="084c5924-0a6d-4934-a6a0-265a543ef163" providerId="ADAL" clId="{8210CF85-75BB-4345-8233-2EB669AEF011}" dt="2024-02-28T14:26:07.052" v="102" actId="2696"/>
          <pc:sldLayoutMkLst>
            <pc:docMk/>
            <pc:sldMasterMk cId="2117014740" sldId="2147483672"/>
            <pc:sldLayoutMk cId="2232659911" sldId="2147483673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4" v="91" actId="2696"/>
          <pc:sldLayoutMkLst>
            <pc:docMk/>
            <pc:sldMasterMk cId="2117014740" sldId="2147483672"/>
            <pc:sldLayoutMk cId="1192242616" sldId="2147483674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0" v="98" actId="2696"/>
          <pc:sldLayoutMkLst>
            <pc:docMk/>
            <pc:sldMasterMk cId="2117014740" sldId="2147483672"/>
            <pc:sldLayoutMk cId="1707149815" sldId="2147483675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2" v="101" actId="2696"/>
          <pc:sldLayoutMkLst>
            <pc:docMk/>
            <pc:sldMasterMk cId="2117014740" sldId="2147483672"/>
            <pc:sldLayoutMk cId="1745626903" sldId="2147483676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3" v="89" actId="2696"/>
          <pc:sldLayoutMkLst>
            <pc:docMk/>
            <pc:sldMasterMk cId="2117014740" sldId="2147483672"/>
            <pc:sldLayoutMk cId="3123904241" sldId="2147483677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4" v="104" actId="2696"/>
          <pc:sldLayoutMkLst>
            <pc:docMk/>
            <pc:sldMasterMk cId="2117014740" sldId="2147483672"/>
            <pc:sldLayoutMk cId="3046857138" sldId="2147483678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9" v="97" actId="2696"/>
          <pc:sldLayoutMkLst>
            <pc:docMk/>
            <pc:sldMasterMk cId="2117014740" sldId="2147483672"/>
            <pc:sldLayoutMk cId="2487734236" sldId="2147483679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3" v="90" actId="2696"/>
          <pc:sldLayoutMkLst>
            <pc:docMk/>
            <pc:sldMasterMk cId="2117014740" sldId="2147483672"/>
            <pc:sldLayoutMk cId="2711981915" sldId="2147483680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0" v="99" actId="2696"/>
          <pc:sldLayoutMkLst>
            <pc:docMk/>
            <pc:sldMasterMk cId="2117014740" sldId="2147483672"/>
            <pc:sldLayoutMk cId="3541808122" sldId="2147483681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8" v="96" actId="2696"/>
          <pc:sldLayoutMkLst>
            <pc:docMk/>
            <pc:sldMasterMk cId="2117014740" sldId="2147483672"/>
            <pc:sldLayoutMk cId="2719625468" sldId="2147483682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7" v="94" actId="2696"/>
          <pc:sldLayoutMkLst>
            <pc:docMk/>
            <pc:sldMasterMk cId="2117014740" sldId="2147483672"/>
            <pc:sldLayoutMk cId="1543065557" sldId="2147483683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5" v="92" actId="2696"/>
          <pc:sldLayoutMkLst>
            <pc:docMk/>
            <pc:sldMasterMk cId="2117014740" sldId="2147483672"/>
            <pc:sldLayoutMk cId="2064582971" sldId="2147483684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5" v="106" actId="2696"/>
          <pc:sldLayoutMkLst>
            <pc:docMk/>
            <pc:sldMasterMk cId="2117014740" sldId="2147483672"/>
            <pc:sldLayoutMk cId="750942664" sldId="2147483685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8" v="95" actId="2696"/>
          <pc:sldLayoutMkLst>
            <pc:docMk/>
            <pc:sldMasterMk cId="2117014740" sldId="2147483672"/>
            <pc:sldLayoutMk cId="1186970446" sldId="2147483686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3" v="103" actId="2696"/>
          <pc:sldLayoutMkLst>
            <pc:docMk/>
            <pc:sldMasterMk cId="2117014740" sldId="2147483672"/>
            <pc:sldLayoutMk cId="4054102031" sldId="2147483687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1" v="100" actId="2696"/>
          <pc:sldLayoutMkLst>
            <pc:docMk/>
            <pc:sldMasterMk cId="2117014740" sldId="2147483672"/>
            <pc:sldLayoutMk cId="2322388208" sldId="2147483688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2" v="88" actId="2696"/>
          <pc:sldLayoutMkLst>
            <pc:docMk/>
            <pc:sldMasterMk cId="2117014740" sldId="2147483672"/>
            <pc:sldLayoutMk cId="298699141" sldId="2147483689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5" v="105" actId="2696"/>
          <pc:sldLayoutMkLst>
            <pc:docMk/>
            <pc:sldMasterMk cId="2117014740" sldId="2147483672"/>
            <pc:sldLayoutMk cId="2896098791" sldId="2147483690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6" v="93" actId="2696"/>
          <pc:sldLayoutMkLst>
            <pc:docMk/>
            <pc:sldMasterMk cId="2117014740" sldId="2147483672"/>
            <pc:sldLayoutMk cId="4188894606" sldId="2147483691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35" v="87" actId="2696"/>
          <pc:sldLayoutMkLst>
            <pc:docMk/>
            <pc:sldMasterMk cId="2117014740" sldId="2147483672"/>
            <pc:sldLayoutMk cId="39749886" sldId="2147483692"/>
          </pc:sldLayoutMkLst>
        </pc:sldLayoutChg>
        <pc:sldLayoutChg chg="addSp delSp modSp mod">
          <pc:chgData name="Katharina Vahlenkamp" userId="084c5924-0a6d-4934-a6a0-265a543ef163" providerId="ADAL" clId="{8210CF85-75BB-4345-8233-2EB669AEF011}" dt="2024-02-28T14:52:45.043" v="549" actId="735"/>
          <pc:sldLayoutMkLst>
            <pc:docMk/>
            <pc:sldMasterMk cId="2117014740" sldId="2147483672"/>
            <pc:sldLayoutMk cId="2148834831" sldId="2147483693"/>
          </pc:sldLayoutMkLst>
          <pc:spChg chg="add del mod">
            <ac:chgData name="Katharina Vahlenkamp" userId="084c5924-0a6d-4934-a6a0-265a543ef163" providerId="ADAL" clId="{8210CF85-75BB-4345-8233-2EB669AEF011}" dt="2024-02-28T14:27:44.718" v="129" actId="478"/>
            <ac:spMkLst>
              <pc:docMk/>
              <pc:sldMasterMk cId="2117014740" sldId="2147483672"/>
              <pc:sldLayoutMk cId="2148834831" sldId="2147483693"/>
              <ac:spMk id="7" creationId="{CAD110C5-4104-CDDF-C9BC-F8511BB88965}"/>
            </ac:spMkLst>
          </pc:spChg>
          <pc:spChg chg="add del mod">
            <ac:chgData name="Katharina Vahlenkamp" userId="084c5924-0a6d-4934-a6a0-265a543ef163" providerId="ADAL" clId="{8210CF85-75BB-4345-8233-2EB669AEF011}" dt="2024-02-28T14:27:43.953" v="128" actId="478"/>
            <ac:spMkLst>
              <pc:docMk/>
              <pc:sldMasterMk cId="2117014740" sldId="2147483672"/>
              <pc:sldLayoutMk cId="2148834831" sldId="2147483693"/>
              <ac:spMk id="8" creationId="{6BB063AB-CD5C-0DA7-F79B-B5EFDE9C5EE7}"/>
            </ac:spMkLst>
          </pc:spChg>
          <pc:spChg chg="add del mod">
            <ac:chgData name="Katharina Vahlenkamp" userId="084c5924-0a6d-4934-a6a0-265a543ef163" providerId="ADAL" clId="{8210CF85-75BB-4345-8233-2EB669AEF011}" dt="2024-02-28T14:27:43.166" v="127" actId="478"/>
            <ac:spMkLst>
              <pc:docMk/>
              <pc:sldMasterMk cId="2117014740" sldId="2147483672"/>
              <pc:sldLayoutMk cId="2148834831" sldId="2147483693"/>
              <ac:spMk id="9" creationId="{B466D421-5C2F-1B53-482F-7D8539AAB791}"/>
            </ac:spMkLst>
          </pc:spChg>
          <pc:spChg chg="add del mod">
            <ac:chgData name="Katharina Vahlenkamp" userId="084c5924-0a6d-4934-a6a0-265a543ef163" providerId="ADAL" clId="{8210CF85-75BB-4345-8233-2EB669AEF011}" dt="2024-02-28T14:27:45.641" v="130" actId="478"/>
            <ac:spMkLst>
              <pc:docMk/>
              <pc:sldMasterMk cId="2117014740" sldId="2147483672"/>
              <pc:sldLayoutMk cId="2148834831" sldId="2147483693"/>
              <ac:spMk id="10" creationId="{0AB05893-60DB-EE5B-ABE9-E0E7DBCFB27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C1269E4-35CA-D169-0054-807E2B66D4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DC42CEB-188B-F63F-8905-1CD3427EE4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5C882-5A0D-624D-8089-E29D1A4EFD30}" type="datetimeFigureOut">
              <a:rPr lang="de-DE" smtClean="0">
                <a:latin typeface="Arial" panose="020B0604020202020204" pitchFamily="34" charset="0"/>
              </a:rPr>
              <a:t>10.09.2025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75E3B0-1D0C-3901-0336-DEA9B27AA9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E18948-4E3E-313F-87A2-3CA95324B7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1A2C0-78A4-354A-8605-A7AC698617F9}" type="slidenum">
              <a:rPr lang="de-DE" smtClean="0">
                <a:latin typeface="Arial" panose="020B0604020202020204" pitchFamily="34" charset="0"/>
              </a:rPr>
              <a:t>‹Nr.›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2144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0017D8A5-F67F-FD47-BE29-ABD586E83A2E}" type="datetimeFigureOut">
              <a:rPr lang="de-DE" smtClean="0"/>
              <a:pPr/>
              <a:t>10.09.2025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27A19E6-2002-404E-9F46-B0969B502FE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1932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Lange Headlines in normaler Groß- und Kleinschreibung. Headline: Heavy / Weitere Texte: Medium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A19E6-2002-404E-9F46-B0969B502FE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066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0364"/>
            <a:ext cx="11658600" cy="8488692"/>
          </a:xfrm>
        </p:spPr>
        <p:txBody>
          <a:bodyPr anchor="b"/>
          <a:lstStyle>
            <a:lvl1pPr algn="ctr">
              <a:defRPr sz="15999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6412"/>
            <a:ext cx="10287000" cy="5886771"/>
          </a:xfrm>
        </p:spPr>
        <p:txBody>
          <a:bodyPr/>
          <a:lstStyle>
            <a:lvl1pPr marL="0" indent="0" algn="ctr">
              <a:buNone/>
              <a:defRPr sz="6400"/>
            </a:lvl1pPr>
            <a:lvl2pPr marL="1219147" indent="0" algn="ctr">
              <a:buNone/>
              <a:defRPr sz="5333"/>
            </a:lvl2pPr>
            <a:lvl3pPr marL="2438293" indent="0" algn="ctr">
              <a:buNone/>
              <a:defRPr sz="4800"/>
            </a:lvl3pPr>
            <a:lvl4pPr marL="3657440" indent="0" algn="ctr">
              <a:buNone/>
              <a:defRPr sz="4266"/>
            </a:lvl4pPr>
            <a:lvl5pPr marL="4876587" indent="0" algn="ctr">
              <a:buNone/>
              <a:defRPr sz="4266"/>
            </a:lvl5pPr>
            <a:lvl6pPr marL="6095733" indent="0" algn="ctr">
              <a:buNone/>
              <a:defRPr sz="4266"/>
            </a:lvl6pPr>
            <a:lvl7pPr marL="7314880" indent="0" algn="ctr">
              <a:buNone/>
              <a:defRPr sz="4266"/>
            </a:lvl7pPr>
            <a:lvl8pPr marL="8534027" indent="0" algn="ctr">
              <a:buNone/>
              <a:defRPr sz="4266"/>
            </a:lvl8pPr>
            <a:lvl9pPr marL="9753173" indent="0" algn="ctr">
              <a:buNone/>
              <a:defRPr sz="426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0EA-3F2A-404E-9F9B-A99271B85363}" type="datetimeFigureOut">
              <a:rPr lang="de-DE" smtClean="0"/>
              <a:t>10.09.2025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8834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71" userDrawn="1">
          <p15:clr>
            <a:srgbClr val="FBAE40"/>
          </p15:clr>
        </p15:guide>
        <p15:guide id="2" pos="7722" userDrawn="1">
          <p15:clr>
            <a:srgbClr val="FBAE40"/>
          </p15:clr>
        </p15:guide>
        <p15:guide id="3" orient="horz" pos="2010" userDrawn="1">
          <p15:clr>
            <a:srgbClr val="FBAE40"/>
          </p15:clr>
        </p15:guide>
        <p15:guide id="4" pos="91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 1 - türki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121915BA-7A9D-F0E4-8942-026709ABC0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5763" y="9531192"/>
            <a:ext cx="11147953" cy="353939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6B9C40E3-3229-A97D-0566-BE52FC8895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0242" y="10517647"/>
            <a:ext cx="6757787" cy="147341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8AE50E03-29B2-9B77-6DDE-58AAEC410E5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0242" y="12757926"/>
            <a:ext cx="4154377" cy="1473419"/>
          </a:xfrm>
          <a:prstGeom prst="rect">
            <a:avLst/>
          </a:prstGeom>
        </p:spPr>
      </p:pic>
      <p:sp>
        <p:nvSpPr>
          <p:cNvPr id="7" name="Textplatzhalter 11">
            <a:extLst>
              <a:ext uri="{FF2B5EF4-FFF2-40B4-BE49-F238E27FC236}">
                <a16:creationId xmlns:a16="http://schemas.microsoft.com/office/drawing/2014/main" id="{3660BCD1-E691-3289-9A93-342084E91D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58" y="6408047"/>
            <a:ext cx="12330084" cy="2818119"/>
          </a:xfrm>
        </p:spPr>
        <p:txBody>
          <a:bodyPr anchor="b"/>
          <a:lstStyle>
            <a:lvl1pPr marL="0" indent="0">
              <a:buNone/>
              <a:defRPr sz="8800" b="1" cap="all" baseline="0"/>
            </a:lvl1pPr>
          </a:lstStyle>
          <a:p>
            <a:pPr lvl="0"/>
            <a:r>
              <a:rPr lang="de-DE" dirty="0"/>
              <a:t>Titel DER Veranstaltung</a:t>
            </a:r>
          </a:p>
        </p:txBody>
      </p:sp>
      <p:sp>
        <p:nvSpPr>
          <p:cNvPr id="8" name="Textplatzhalter 11">
            <a:extLst>
              <a:ext uri="{FF2B5EF4-FFF2-40B4-BE49-F238E27FC236}">
                <a16:creationId xmlns:a16="http://schemas.microsoft.com/office/drawing/2014/main" id="{1B2CBFA2-D8B3-5955-CDFA-B761FC56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9302" y="10431773"/>
            <a:ext cx="5163739" cy="1473419"/>
          </a:xfr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4800" b="1" cap="none" baseline="0"/>
            </a:lvl1pPr>
          </a:lstStyle>
          <a:p>
            <a:pPr lvl="0"/>
            <a:r>
              <a:rPr lang="de-DE" dirty="0"/>
              <a:t>Mittwoch 21.10.,</a:t>
            </a:r>
            <a:br>
              <a:rPr lang="de-DE" dirty="0"/>
            </a:br>
            <a:r>
              <a:rPr lang="de-DE" dirty="0"/>
              <a:t>10:00–20:00</a:t>
            </a:r>
          </a:p>
        </p:txBody>
      </p:sp>
      <p:sp>
        <p:nvSpPr>
          <p:cNvPr id="9" name="Textplatzhalter 11">
            <a:extLst>
              <a:ext uri="{FF2B5EF4-FFF2-40B4-BE49-F238E27FC236}">
                <a16:creationId xmlns:a16="http://schemas.microsoft.com/office/drawing/2014/main" id="{0E040B3A-B1ED-0564-27FC-128ED2548C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07488" y="12757926"/>
            <a:ext cx="7715553" cy="1473419"/>
          </a:xfrm>
        </p:spPr>
        <p:txBody>
          <a:bodyPr anchor="ctr">
            <a:noAutofit/>
          </a:bodyPr>
          <a:lstStyle>
            <a:lvl1pPr marL="0" indent="0">
              <a:buNone/>
              <a:defRPr sz="4800" b="1" cap="none" baseline="0"/>
            </a:lvl1pPr>
          </a:lstStyle>
          <a:p>
            <a:pPr lvl="0"/>
            <a:r>
              <a:rPr lang="de-DE" dirty="0"/>
              <a:t>Name Veranstaltungsort, Musterstraße 1, Bezirk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A25B79E-94C8-B102-7165-4FA08598BCC4}"/>
              </a:ext>
            </a:extLst>
          </p:cNvPr>
          <p:cNvSpPr txBox="1"/>
          <p:nvPr userDrawn="1"/>
        </p:nvSpPr>
        <p:spPr>
          <a:xfrm>
            <a:off x="5307488" y="15630721"/>
            <a:ext cx="7715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800" b="1" dirty="0"/>
              <a:t>Kommt vorbei!</a:t>
            </a:r>
          </a:p>
        </p:txBody>
      </p:sp>
      <p:sp>
        <p:nvSpPr>
          <p:cNvPr id="3" name="Bildplatzhalter 7">
            <a:extLst>
              <a:ext uri="{FF2B5EF4-FFF2-40B4-BE49-F238E27FC236}">
                <a16:creationId xmlns:a16="http://schemas.microsoft.com/office/drawing/2014/main" id="{C78ED7A5-63B7-0F6B-4B1E-20263907AD9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3113" y="19389461"/>
            <a:ext cx="4860925" cy="133910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Hier Logo einfügen</a:t>
            </a:r>
          </a:p>
        </p:txBody>
      </p:sp>
    </p:spTree>
    <p:extLst>
      <p:ext uri="{BB962C8B-B14F-4D97-AF65-F5344CB8AC3E}">
        <p14:creationId xmlns:p14="http://schemas.microsoft.com/office/powerpoint/2010/main" val="1579804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349">
          <p15:clr>
            <a:srgbClr val="FBAE40"/>
          </p15:clr>
        </p15:guide>
        <p15:guide id="2" pos="8176">
          <p15:clr>
            <a:srgbClr val="FBAE40"/>
          </p15:clr>
        </p15:guide>
        <p15:guide id="3" orient="horz" pos="2010">
          <p15:clr>
            <a:srgbClr val="FBAE40"/>
          </p15:clr>
        </p15:guide>
        <p15:guide id="4" pos="487">
          <p15:clr>
            <a:srgbClr val="FBAE40"/>
          </p15:clr>
        </p15:guide>
        <p15:guide id="7" orient="horz" pos="127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 2 - türkis - brei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7">
            <a:extLst>
              <a:ext uri="{FF2B5EF4-FFF2-40B4-BE49-F238E27FC236}">
                <a16:creationId xmlns:a16="http://schemas.microsoft.com/office/drawing/2014/main" id="{77A774A5-8F0A-EFA4-2E92-3CBFD6520C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3113" y="19389461"/>
            <a:ext cx="4860925" cy="133910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Hier Logo einfügen</a:t>
            </a:r>
          </a:p>
        </p:txBody>
      </p:sp>
      <p:pic>
        <p:nvPicPr>
          <p:cNvPr id="4" name="Grafik 3" descr="Ein Bild, das Text, Schrif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6AA302FD-7E7A-2638-1BE2-80D922183A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621" y="3190875"/>
            <a:ext cx="8368758" cy="836875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0BE2FDF8-D25A-B720-9578-7C513E2C7D84}"/>
              </a:ext>
            </a:extLst>
          </p:cNvPr>
          <p:cNvSpPr txBox="1"/>
          <p:nvPr userDrawn="1"/>
        </p:nvSpPr>
        <p:spPr>
          <a:xfrm>
            <a:off x="1195270" y="12552446"/>
            <a:ext cx="113254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4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Hier geht's zum Event:</a:t>
            </a:r>
            <a:endParaRPr lang="de-DE" sz="5400" b="1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C7D5EAF-B984-BAFD-10B7-E6E9146777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83033" y="17290270"/>
            <a:ext cx="9807825" cy="31139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8D00531-83EE-480D-64F8-5CC6CE73D90A}"/>
              </a:ext>
            </a:extLst>
          </p:cNvPr>
          <p:cNvSpPr txBox="1"/>
          <p:nvPr userDrawn="1"/>
        </p:nvSpPr>
        <p:spPr>
          <a:xfrm>
            <a:off x="1711441" y="16297457"/>
            <a:ext cx="1007941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54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Jetzt klicken und dabei sein!</a:t>
            </a:r>
            <a:endParaRPr lang="de-DE" sz="16600" b="1" dirty="0"/>
          </a:p>
        </p:txBody>
      </p:sp>
      <p:sp>
        <p:nvSpPr>
          <p:cNvPr id="2" name="Abgerundetes Rechteck 1">
            <a:extLst>
              <a:ext uri="{FF2B5EF4-FFF2-40B4-BE49-F238E27FC236}">
                <a16:creationId xmlns:a16="http://schemas.microsoft.com/office/drawing/2014/main" id="{B1ADFF1E-117F-429C-C783-EE6671B909F2}"/>
              </a:ext>
            </a:extLst>
          </p:cNvPr>
          <p:cNvSpPr/>
          <p:nvPr userDrawn="1"/>
        </p:nvSpPr>
        <p:spPr>
          <a:xfrm>
            <a:off x="5129626" y="13837197"/>
            <a:ext cx="3401568" cy="11338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600" dirty="0"/>
              <a:t>Link Sticker</a:t>
            </a:r>
          </a:p>
        </p:txBody>
      </p:sp>
    </p:spTree>
    <p:extLst>
      <p:ext uri="{BB962C8B-B14F-4D97-AF65-F5344CB8AC3E}">
        <p14:creationId xmlns:p14="http://schemas.microsoft.com/office/powerpoint/2010/main" val="9606337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327">
          <p15:clr>
            <a:srgbClr val="FBAE40"/>
          </p15:clr>
        </p15:guide>
        <p15:guide id="2" pos="8176">
          <p15:clr>
            <a:srgbClr val="FBAE40"/>
          </p15:clr>
        </p15:guide>
        <p15:guide id="3" orient="horz" pos="2010">
          <p15:clr>
            <a:srgbClr val="FBAE40"/>
          </p15:clr>
        </p15:guide>
        <p15:guide id="4" pos="487">
          <p15:clr>
            <a:srgbClr val="FBAE40"/>
          </p15:clr>
        </p15:guide>
        <p15:guide id="7" orient="horz" pos="12488" userDrawn="1">
          <p15:clr>
            <a:srgbClr val="FBAE40"/>
          </p15:clr>
        </p15:guide>
        <p15:guide id="8" pos="357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FC21D8D-310B-B6AC-3C2A-5700AC8C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1298143"/>
            <a:ext cx="11830050" cy="36200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98ACA2-E3A4-E38A-66F2-D4E326F8B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5775" y="5543353"/>
            <a:ext cx="11830050" cy="1578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3D227DC-1DCA-518F-2512-BF71854E8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63346" y="21767431"/>
            <a:ext cx="4629150" cy="129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201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5E5890D-4B47-A895-2665-71E611571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5777" y="21767431"/>
            <a:ext cx="1777571" cy="129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201">
                <a:solidFill>
                  <a:schemeClr val="accent2"/>
                </a:solidFill>
              </a:defRPr>
            </a:lvl1pPr>
          </a:lstStyle>
          <a:p>
            <a:fld id="{16C160EA-3F2A-404E-9F9B-A99271B85363}" type="datetimeFigureOut">
              <a:rPr lang="de-DE" smtClean="0"/>
              <a:t>10.09.2025</a:t>
            </a:fld>
            <a:endParaRPr lang="de-DE"/>
          </a:p>
        </p:txBody>
      </p:sp>
      <p:sp>
        <p:nvSpPr>
          <p:cNvPr id="10" name="Foliennummernplatzhalter 3">
            <a:extLst>
              <a:ext uri="{FF2B5EF4-FFF2-40B4-BE49-F238E27FC236}">
                <a16:creationId xmlns:a16="http://schemas.microsoft.com/office/drawing/2014/main" id="{27EDE119-DF81-3960-992F-DBC1D9BC2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453871" y="21035571"/>
            <a:ext cx="980222" cy="1147876"/>
          </a:xfrm>
          <a:prstGeom prst="rect">
            <a:avLst/>
          </a:prstGeom>
        </p:spPr>
        <p:txBody>
          <a:bodyPr anchor="ctr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01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8" r:id="rId2"/>
    <p:sldLayoutId id="2147483702" r:id="rId3"/>
  </p:sldLayoutIdLst>
  <p:txStyles>
    <p:titleStyle>
      <a:lvl1pPr algn="l" defTabSz="1828674" rtl="0" eaLnBrk="1" latinLnBrk="0" hangingPunct="1">
        <a:lnSpc>
          <a:spcPct val="90000"/>
        </a:lnSpc>
        <a:spcBef>
          <a:spcPct val="0"/>
        </a:spcBef>
        <a:buNone/>
        <a:defRPr sz="8800" b="1" i="0" kern="1200" cap="all" spc="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68" indent="-457168" algn="l" defTabSz="1828674" rtl="0" eaLnBrk="1" latinLnBrk="0" hangingPunct="1">
        <a:lnSpc>
          <a:spcPct val="100000"/>
        </a:lnSpc>
        <a:spcBef>
          <a:spcPts val="2000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3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079926" indent="-457168" algn="l" defTabSz="1828674" rtl="0" eaLnBrk="1" latinLnBrk="0" hangingPunct="1">
        <a:lnSpc>
          <a:spcPct val="100000"/>
        </a:lnSpc>
        <a:spcBef>
          <a:spcPts val="2000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3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799877" indent="-457168" algn="l" defTabSz="1828674" rtl="0" eaLnBrk="1" latinLnBrk="0" hangingPunct="1">
        <a:lnSpc>
          <a:spcPct val="100000"/>
        </a:lnSpc>
        <a:spcBef>
          <a:spcPts val="2000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519828" indent="-457168" algn="l" defTabSz="1828674" rtl="0" eaLnBrk="1" latinLnBrk="0" hangingPunct="1">
        <a:lnSpc>
          <a:spcPct val="100000"/>
        </a:lnSpc>
        <a:spcBef>
          <a:spcPts val="2000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82609" indent="0" algn="l" defTabSz="1828674" rtl="0" eaLnBrk="1" latinLnBrk="0" hangingPunct="1">
        <a:lnSpc>
          <a:spcPct val="125000"/>
        </a:lnSpc>
        <a:spcBef>
          <a:spcPts val="0"/>
        </a:spcBef>
        <a:buClr>
          <a:srgbClr val="FF6B00"/>
        </a:buClr>
        <a:buSzPct val="110000"/>
        <a:buFont typeface="Arial" panose="020B0604020202020204" pitchFamily="34" charset="0"/>
        <a:buNone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5028854" indent="-457168" algn="l" defTabSz="182867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192" indent="-457168" algn="l" defTabSz="182867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528" indent="-457168" algn="l" defTabSz="182867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866" indent="-457168" algn="l" defTabSz="182867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39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74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12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348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686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021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360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699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6">
            <a:extLst>
              <a:ext uri="{FF2B5EF4-FFF2-40B4-BE49-F238E27FC236}">
                <a16:creationId xmlns:a16="http://schemas.microsoft.com/office/drawing/2014/main" id="{137B6D11-2F39-82E1-02A9-A30F3864047C}"/>
              </a:ext>
            </a:extLst>
          </p:cNvPr>
          <p:cNvSpPr txBox="1">
            <a:spLocks/>
          </p:cNvSpPr>
          <p:nvPr/>
        </p:nvSpPr>
        <p:spPr>
          <a:xfrm>
            <a:off x="712304" y="3568185"/>
            <a:ext cx="11019183" cy="1094994"/>
          </a:xfrm>
          <a:prstGeom prst="rect">
            <a:avLst/>
          </a:prstGeom>
        </p:spPr>
        <p:txBody>
          <a:bodyPr vert="horz" lIns="91441" tIns="45720" rIns="91441" bIns="45720" rtlCol="0" anchor="t">
            <a:no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e-DE" sz="6600" cap="none" dirty="0"/>
              <a:t>So Vorlage verwenden:</a:t>
            </a:r>
          </a:p>
        </p:txBody>
      </p:sp>
      <p:sp>
        <p:nvSpPr>
          <p:cNvPr id="4" name="Titel 6">
            <a:extLst>
              <a:ext uri="{FF2B5EF4-FFF2-40B4-BE49-F238E27FC236}">
                <a16:creationId xmlns:a16="http://schemas.microsoft.com/office/drawing/2014/main" id="{50AFE508-D472-D62B-FFAF-E50414B50AEC}"/>
              </a:ext>
            </a:extLst>
          </p:cNvPr>
          <p:cNvSpPr txBox="1">
            <a:spLocks/>
          </p:cNvSpPr>
          <p:nvPr/>
        </p:nvSpPr>
        <p:spPr>
          <a:xfrm>
            <a:off x="712304" y="5565913"/>
            <a:ext cx="12606132" cy="15248315"/>
          </a:xfrm>
          <a:prstGeom prst="rect">
            <a:avLst/>
          </a:prstGeom>
        </p:spPr>
        <p:txBody>
          <a:bodyPr vert="horz" lIns="162549" tIns="81275" rIns="162549" bIns="81275" rtlCol="0" anchor="t">
            <a:normAutofit lnSpcReduction="10000"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914400" indent="-914400" algn="l">
              <a:lnSpc>
                <a:spcPct val="100000"/>
              </a:lnSpc>
              <a:buFont typeface="+mj-lt"/>
              <a:buAutoNum type="arabicPeriod"/>
            </a:pPr>
            <a:r>
              <a:rPr lang="de-DE" sz="4800" cap="none" dirty="0"/>
              <a:t>Titel ändern: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		Feld „TITEL DER VERANSTALTUNG“ </a:t>
            </a:r>
            <a:br>
              <a:rPr lang="de-DE" sz="4000" b="0" cap="none" dirty="0"/>
            </a:br>
            <a:r>
              <a:rPr lang="de-DE" sz="4000" b="0" cap="none" dirty="0"/>
              <a:t>		anklicken und Titel eingeben.</a:t>
            </a:r>
          </a:p>
          <a:p>
            <a:pPr algn="l">
              <a:lnSpc>
                <a:spcPct val="100000"/>
              </a:lnSpc>
            </a:pPr>
            <a:endParaRPr lang="de-DE" sz="4000" b="0" cap="none" dirty="0"/>
          </a:p>
          <a:p>
            <a:pPr marL="914400" indent="-914400" algn="l">
              <a:lnSpc>
                <a:spcPct val="100000"/>
              </a:lnSpc>
              <a:buFont typeface="+mj-lt"/>
              <a:buAutoNum type="arabicPeriod" startAt="2"/>
            </a:pPr>
            <a:r>
              <a:rPr lang="de-DE" sz="4800" cap="none" dirty="0"/>
              <a:t>Wann und wo: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		Datum, Uhrzeit und Ort in die vorgesehenen </a:t>
            </a:r>
            <a:br>
              <a:rPr lang="de-DE" sz="4000" b="0" cap="none" dirty="0"/>
            </a:br>
            <a:r>
              <a:rPr lang="de-DE" sz="4000" b="0" cap="none" dirty="0"/>
              <a:t>		Felder schreiben.</a:t>
            </a:r>
          </a:p>
          <a:p>
            <a:pPr algn="l">
              <a:lnSpc>
                <a:spcPct val="100000"/>
              </a:lnSpc>
            </a:pPr>
            <a:endParaRPr lang="de-DE" sz="4000" b="0" cap="none" dirty="0"/>
          </a:p>
          <a:p>
            <a:pPr marL="914400" indent="-914400" algn="l">
              <a:lnSpc>
                <a:spcPct val="100000"/>
              </a:lnSpc>
              <a:buFont typeface="+mj-lt"/>
              <a:buAutoNum type="arabicPeriod" startAt="3"/>
            </a:pPr>
            <a:r>
              <a:rPr lang="de-DE" sz="4800" cap="none" dirty="0"/>
              <a:t>Eigenes Logo einfügen: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		Feld „Hier Logo einfügen“ anklicken, </a:t>
            </a:r>
            <a:br>
              <a:rPr lang="de-DE" sz="4000" b="0" cap="none" dirty="0"/>
            </a:br>
            <a:r>
              <a:rPr lang="de-DE" sz="4000" b="0" cap="none" dirty="0"/>
              <a:t>		Logo einfügen und anpassen.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	</a:t>
            </a:r>
          </a:p>
          <a:p>
            <a:pPr marL="914400" indent="-914400" algn="l">
              <a:lnSpc>
                <a:spcPct val="100000"/>
              </a:lnSpc>
              <a:buFont typeface="+mj-lt"/>
              <a:buAutoNum type="arabicPeriod" startAt="4"/>
            </a:pPr>
            <a:r>
              <a:rPr lang="de-DE" sz="4800" cap="none" dirty="0"/>
              <a:t>Speichern/Exportieren: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		Datei &gt; Exportieren → als </a:t>
            </a:r>
            <a:r>
              <a:rPr lang="de-DE" sz="4000" cap="none" dirty="0"/>
              <a:t>PNG/JPEG 			</a:t>
            </a:r>
            <a:r>
              <a:rPr lang="de-DE" sz="4000" b="0" cap="none" dirty="0"/>
              <a:t>speichern</a:t>
            </a:r>
            <a:br>
              <a:rPr lang="de-DE" sz="4000" b="0" cap="none" dirty="0"/>
            </a:br>
            <a:r>
              <a:rPr lang="de-DE" sz="4000" b="0" cap="none" dirty="0"/>
              <a:t>		Empfohlene Größe:</a:t>
            </a:r>
            <a:r>
              <a:rPr lang="de-DE" sz="4000" cap="none" dirty="0"/>
              <a:t> 1080 x 1920 Pixel</a:t>
            </a:r>
            <a:r>
              <a:rPr lang="de-DE" sz="4000" b="0" cap="none" dirty="0"/>
              <a:t>.</a:t>
            </a:r>
          </a:p>
          <a:p>
            <a:pPr algn="l">
              <a:lnSpc>
                <a:spcPct val="100000"/>
              </a:lnSpc>
            </a:pPr>
            <a:endParaRPr lang="de-DE" sz="4000" b="0" cap="none" dirty="0"/>
          </a:p>
          <a:p>
            <a:pPr marL="742950" indent="-742950" algn="l">
              <a:lnSpc>
                <a:spcPct val="100000"/>
              </a:lnSpc>
              <a:buFont typeface="+mj-lt"/>
              <a:buAutoNum type="arabicPeriod" startAt="5"/>
            </a:pPr>
            <a:r>
              <a:rPr lang="de-DE" sz="4800" cap="none" dirty="0"/>
              <a:t>Link über Instagram einfügen</a:t>
            </a:r>
            <a:br>
              <a:rPr lang="de-DE" sz="4800" b="0" cap="none" dirty="0"/>
            </a:br>
            <a:endParaRPr lang="de-DE" sz="4000" b="0" cap="none" dirty="0"/>
          </a:p>
          <a:p>
            <a:pPr algn="l">
              <a:lnSpc>
                <a:spcPct val="100000"/>
              </a:lnSpc>
            </a:pPr>
            <a:endParaRPr lang="de-DE" sz="4000" b="0" cap="none" dirty="0"/>
          </a:p>
          <a:p>
            <a:pPr algn="l">
              <a:lnSpc>
                <a:spcPct val="100000"/>
              </a:lnSpc>
            </a:pPr>
            <a:r>
              <a:rPr lang="de-DE" sz="4000" cap="none" dirty="0"/>
              <a:t>Tipp: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Falls dein Logo abgeschnitten wird, kannst du es mit dem Zuschneiden-Tool anpassen.</a:t>
            </a:r>
            <a:br>
              <a:rPr lang="de-DE" sz="4000" b="0" cap="none" dirty="0"/>
            </a:br>
            <a:r>
              <a:rPr lang="de-DE" sz="4000" cap="none" dirty="0"/>
              <a:t>Zuschneiden: </a:t>
            </a:r>
            <a:br>
              <a:rPr lang="de-DE" sz="4000" b="0" cap="none" dirty="0"/>
            </a:br>
            <a:r>
              <a:rPr lang="de-DE" sz="4000" b="0" cap="none" dirty="0"/>
              <a:t>Logo anklicken → Bildformat → Zuschneiden.</a:t>
            </a:r>
          </a:p>
        </p:txBody>
      </p:sp>
    </p:spTree>
    <p:extLst>
      <p:ext uri="{BB962C8B-B14F-4D97-AF65-F5344CB8AC3E}">
        <p14:creationId xmlns:p14="http://schemas.microsoft.com/office/powerpoint/2010/main" val="2209184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0D0DB29-4418-C9D4-DFBD-F0ED24715E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Titel der </a:t>
            </a:r>
            <a:r>
              <a:rPr lang="de-DE" dirty="0" err="1"/>
              <a:t>veranstaltung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3180BD-49E4-E7FD-4A59-8F23716AEF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C7965-4049-762E-7888-317EC920A4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926CEEB-8FA5-7510-CC02-9B971C42A4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464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EFF2FA5A-1B87-C1B7-5377-37B62C179E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672830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_ZWA">
  <a:themeElements>
    <a:clrScheme name="Benutzerdefiniert 7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FFFF"/>
      </a:accent1>
      <a:accent2>
        <a:srgbClr val="FF6B00"/>
      </a:accent2>
      <a:accent3>
        <a:srgbClr val="8BC622"/>
      </a:accent3>
      <a:accent4>
        <a:srgbClr val="FFE100"/>
      </a:accent4>
      <a:accent5>
        <a:srgbClr val="1ECDB2"/>
      </a:accent5>
      <a:accent6>
        <a:srgbClr val="006D33"/>
      </a:accent6>
      <a:hlink>
        <a:srgbClr val="FE6A00"/>
      </a:hlink>
      <a:folHlink>
        <a:srgbClr val="FE6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_ZWA" id="{EBD055A6-6BFE-444E-8D6D-6D087FBFD6EE}" vid="{C9B4962C-E867-42C6-87DD-52476182A2D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2CC960CFEC6541B192F501760DFD4A" ma:contentTypeVersion="16" ma:contentTypeDescription="Ein neues Dokument erstellen." ma:contentTypeScope="" ma:versionID="d243c2b77341eb4d48298d6d84ced3c5">
  <xsd:schema xmlns:xsd="http://www.w3.org/2001/XMLSchema" xmlns:xs="http://www.w3.org/2001/XMLSchema" xmlns:p="http://schemas.microsoft.com/office/2006/metadata/properties" xmlns:ns2="3b8d442c-d2ad-4f20-a506-0f81e752a593" xmlns:ns3="f3e5fc76-1cf6-4313-b983-e2eaacb850d5" targetNamespace="http://schemas.microsoft.com/office/2006/metadata/properties" ma:root="true" ma:fieldsID="f86f8e3ffb6120e8c144d3b590a6e4bd" ns2:_="" ns3:_="">
    <xsd:import namespace="3b8d442c-d2ad-4f20-a506-0f81e752a593"/>
    <xsd:import namespace="f3e5fc76-1cf6-4313-b983-e2eaacb85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8d442c-d2ad-4f20-a506-0f81e752a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fb5d8214-0303-45a2-9239-1d6594571b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5fc76-1cf6-4313-b983-e2eaacb850d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8eff311-c9ca-4630-865a-72d6f69bcc2f}" ma:internalName="TaxCatchAll" ma:showField="CatchAllData" ma:web="f3e5fc76-1cf6-4313-b983-e2eaacb850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e5fc76-1cf6-4313-b983-e2eaacb850d5" xsi:nil="true"/>
    <lcf76f155ced4ddcb4097134ff3c332f xmlns="3b8d442c-d2ad-4f20-a506-0f81e752a59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20830-1DC6-41C8-BE41-4853E9E9AB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8d442c-d2ad-4f20-a506-0f81e752a593"/>
    <ds:schemaRef ds:uri="f3e5fc76-1cf6-4313-b983-e2eaacb85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776CF7-3D0E-421B-8E31-06E9DD283734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3b8d442c-d2ad-4f20-a506-0f81e752a593"/>
    <ds:schemaRef ds:uri="http://purl.org/dc/terms/"/>
    <ds:schemaRef ds:uri="http://www.w3.org/XML/1998/namespace"/>
    <ds:schemaRef ds:uri="http://schemas.openxmlformats.org/package/2006/metadata/core-properties"/>
    <ds:schemaRef ds:uri="f3e5fc76-1cf6-4313-b983-e2eaacb850d5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0ACAE00-3725-4FE0-9420-B181046B28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</Words>
  <Application>Microsoft Office PowerPoint</Application>
  <PresentationFormat>Benutzerdefiniert</PresentationFormat>
  <Paragraphs>20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5" baseType="lpstr">
      <vt:lpstr>Arial</vt:lpstr>
      <vt:lpstr>Design_ZWA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Mussgnug, Julia</dc:creator>
  <cp:lastModifiedBy>Mussgnug, Julia</cp:lastModifiedBy>
  <cp:revision>24</cp:revision>
  <dcterms:created xsi:type="dcterms:W3CDTF">2023-11-22T19:05:06Z</dcterms:created>
  <dcterms:modified xsi:type="dcterms:W3CDTF">2025-09-10T07:15:58Z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52e092b-731d-4a2c-bba8-2907bd6164c6_Enabled">
    <vt:lpwstr>true</vt:lpwstr>
  </property>
  <property fmtid="{D5CDD505-2E9C-101B-9397-08002B2CF9AE}" pid="3" name="MSIP_Label_152e092b-731d-4a2c-bba8-2907bd6164c6_SetDate">
    <vt:lpwstr>2023-11-22T19:06:24Z</vt:lpwstr>
  </property>
  <property fmtid="{D5CDD505-2E9C-101B-9397-08002B2CF9AE}" pid="4" name="MSIP_Label_152e092b-731d-4a2c-bba8-2907bd6164c6_Method">
    <vt:lpwstr>Privileged</vt:lpwstr>
  </property>
  <property fmtid="{D5CDD505-2E9C-101B-9397-08002B2CF9AE}" pid="5" name="MSIP_Label_152e092b-731d-4a2c-bba8-2907bd6164c6_Name">
    <vt:lpwstr>Öffentlich</vt:lpwstr>
  </property>
  <property fmtid="{D5CDD505-2E9C-101B-9397-08002B2CF9AE}" pid="6" name="MSIP_Label_152e092b-731d-4a2c-bba8-2907bd6164c6_SiteId">
    <vt:lpwstr>37c059c2-3c17-48c4-8529-937c6c44c1e9</vt:lpwstr>
  </property>
  <property fmtid="{D5CDD505-2E9C-101B-9397-08002B2CF9AE}" pid="7" name="MSIP_Label_152e092b-731d-4a2c-bba8-2907bd6164c6_ActionId">
    <vt:lpwstr>23d1ddd2-f3f9-41f5-bcd9-8abea9146694</vt:lpwstr>
  </property>
  <property fmtid="{D5CDD505-2E9C-101B-9397-08002B2CF9AE}" pid="8" name="MSIP_Label_152e092b-731d-4a2c-bba8-2907bd6164c6_ContentBits">
    <vt:lpwstr>0</vt:lpwstr>
  </property>
  <property fmtid="{D5CDD505-2E9C-101B-9397-08002B2CF9AE}" pid="9" name="ContentTypeId">
    <vt:lpwstr>0x010100C42CC960CFEC6541B192F501760DFD4A</vt:lpwstr>
  </property>
  <property fmtid="{D5CDD505-2E9C-101B-9397-08002B2CF9AE}" pid="10" name="MediaServiceImageTags">
    <vt:lpwstr/>
  </property>
</Properties>
</file>