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54" r:id="rId5"/>
    <p:sldId id="451" r:id="rId6"/>
    <p:sldId id="449" r:id="rId7"/>
    <p:sldId id="450" r:id="rId8"/>
    <p:sldId id="337" r:id="rId9"/>
  </p:sldIdLst>
  <p:sldSz cx="9906000" cy="6858000" type="A4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04E163-DA69-DE0D-FC4C-C6D1ED988BB3}" name="Isabel Adler" initials="IA" userId="S::isabel.adler@ressourcenmangel.de::b38d895e-d1ae-412f-98f7-d789837e983c" providerId="AD"/>
  <p188:author id="{EDF4FF87-1387-8F1F-60A8-E5C9800BA056}" name="Jens Glaubitz" initials="" userId="S::jens.glaubitz@ressourcenmangel.de::7fdc7253-5ffc-412a-aa45-2fa57d013b2d" providerId="AD"/>
  <p188:author id="{E7B4DD8C-5BF1-1CD4-255B-37B850305362}" name="Mussgnug, Julia" initials="MJ" userId="S::Julia.Mussgnug@BSR.de::0ae6b5a9-2adf-4827-8191-77c865d9d282" providerId="AD"/>
  <p188:author id="{C4DBE3A6-703D-0501-F789-3B48FFCD18BE}" name="Ulrike Lückermann" initials="UL" userId="S::ulrike.lueckermann@ressourcenmangel.de::7f10ca2f-ec2d-430a-b7c9-60a8e94c7eea" providerId="AD"/>
  <p188:author id="{41135CB7-8E62-42C2-3C18-846A429BFD27}" name="Maximilian Grundler" initials="MG" userId="S::maximilian.grundler@ressourcenmangel.de::d8e57d14-6113-4521-a89b-49f576a9d817" providerId="AD"/>
  <p188:author id="{D918E9D9-DA58-77B5-E734-C5D81ECA5923}" name="Katharina Vahlenkamp" initials="KV" userId="S::katharina.vahlenkamp@ressourcenmangel.de::084c5924-0a6d-4934-a6a0-265a543ef16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CCB2"/>
    <a:srgbClr val="FF6B00"/>
    <a:srgbClr val="006C32"/>
    <a:srgbClr val="FEE103"/>
    <a:srgbClr val="F93821"/>
    <a:srgbClr val="1ECDB2"/>
    <a:srgbClr val="FFE102"/>
    <a:srgbClr val="016D32"/>
    <a:srgbClr val="8CC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94"/>
  </p:normalViewPr>
  <p:slideViewPr>
    <p:cSldViewPr snapToGrid="0">
      <p:cViewPr varScale="1">
        <p:scale>
          <a:sx n="62" d="100"/>
          <a:sy n="62" d="100"/>
        </p:scale>
        <p:origin x="11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F4E9AFA-DFF2-4B27-BB54-554AB9298D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ABB5224-4768-8E9B-162D-B4189057C3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91B3D-2A3F-594B-B3BF-D7DAAB062D9C}" type="datetimeFigureOut">
              <a:rPr lang="de-DE" smtClean="0"/>
              <a:t>21.03.2025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EB18D7-C392-5945-2054-75E89C839A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07C432-6F18-B791-FA82-4FF0263A0C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9A33B-871E-9340-92A9-5EB1D42017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31063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E80A6-B1C7-2845-88A2-A11CA189C287}" type="datetimeFigureOut">
              <a:rPr lang="de-DE" smtClean="0"/>
              <a:t>21.03.2025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AC3F2-CA37-E244-B515-DE41256562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24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AC3F2-CA37-E244-B515-DE412565621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16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weiß_ohne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45987-AE54-DDB8-06DD-52A45B6A3A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1405" y="1686384"/>
            <a:ext cx="7441777" cy="2387600"/>
          </a:xfrm>
        </p:spPr>
        <p:txBody>
          <a:bodyPr bIns="0" anchor="b">
            <a:normAutofit/>
          </a:bodyPr>
          <a:lstStyle>
            <a:lvl1pPr algn="l">
              <a:lnSpc>
                <a:spcPct val="80000"/>
              </a:lnSpc>
              <a:defRPr lang="de-DE" cap="all" baseline="0" dirty="0"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F58B7B-ADFA-B0FE-0E7F-24D0A7951F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405" y="4166061"/>
            <a:ext cx="7441777" cy="1005557"/>
          </a:xfr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69" indent="0" algn="ctr">
              <a:buNone/>
              <a:defRPr sz="1625"/>
            </a:lvl2pPr>
            <a:lvl3pPr marL="742936" indent="0" algn="ctr">
              <a:buNone/>
              <a:defRPr sz="1463"/>
            </a:lvl3pPr>
            <a:lvl4pPr marL="1114405" indent="0" algn="ctr">
              <a:buNone/>
              <a:defRPr sz="1300"/>
            </a:lvl4pPr>
            <a:lvl5pPr marL="1485872" indent="0" algn="ctr">
              <a:buNone/>
              <a:defRPr sz="1300"/>
            </a:lvl5pPr>
            <a:lvl6pPr marL="1857341" indent="0" algn="ctr">
              <a:buNone/>
              <a:defRPr sz="1300"/>
            </a:lvl6pPr>
            <a:lvl7pPr marL="2228809" indent="0" algn="ctr">
              <a:buNone/>
              <a:defRPr sz="1300"/>
            </a:lvl7pPr>
            <a:lvl8pPr marL="2600277" indent="0" algn="ctr">
              <a:buNone/>
              <a:defRPr sz="1300"/>
            </a:lvl8pPr>
            <a:lvl9pPr marL="2971746" indent="0" algn="ctr">
              <a:buNone/>
              <a:defRPr sz="1300"/>
            </a:lvl9pPr>
          </a:lstStyle>
          <a:p>
            <a:r>
              <a:rPr lang="de-DE"/>
              <a:t>Präsentations-Untertitel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7C70893-5B22-25AF-01C9-546A1C0AADA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50838" y="6286500"/>
            <a:ext cx="6017471" cy="274638"/>
          </a:xfrm>
        </p:spPr>
        <p:txBody>
          <a:bodyPr anchor="ctr">
            <a:norm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Datum | Stand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4CFE67-8999-A938-2E71-A800DC9F56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19666" y="-15178"/>
            <a:ext cx="1041544" cy="104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2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leitung Maßnah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91D29-584E-D5C2-6F5E-0BDD83228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7" y="640083"/>
            <a:ext cx="8861636" cy="733085"/>
          </a:xfrm>
        </p:spPr>
        <p:txBody>
          <a:bodyPr/>
          <a:lstStyle>
            <a:lvl1pPr>
              <a:defRPr lang="de-DE" sz="3200"/>
            </a:lvl1pPr>
          </a:lstStyle>
          <a:p>
            <a:r>
              <a:rPr lang="de-DE"/>
              <a:t>TITEL</a:t>
            </a: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FD409B0B-88C1-2B2D-B013-24A6A3B21F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1812" y="1405554"/>
            <a:ext cx="8861636" cy="34011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Möglichkeit Headline zu ergänzen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DCD8EE45-B9E9-6605-4148-FDD0DF1DA7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0838" y="3823855"/>
            <a:ext cx="1677475" cy="2065670"/>
          </a:xfrm>
          <a:ln w="19050">
            <a:solidFill>
              <a:schemeClr val="accent2"/>
            </a:solidFill>
            <a:miter lim="800000"/>
          </a:ln>
        </p:spPr>
        <p:txBody>
          <a:bodyPr wrap="square" numCol="1" anchor="t">
            <a:normAutofit/>
          </a:bodyPr>
          <a:lstStyle>
            <a:lvl1pPr marL="0" indent="0" algn="l" latinLnBrk="0">
              <a:lnSpc>
                <a:spcPct val="100000"/>
              </a:lnSpc>
              <a:spcBef>
                <a:spcPts val="100"/>
              </a:spcBef>
              <a:buNone/>
              <a:defRPr sz="900"/>
            </a:lvl1pPr>
            <a:lvl2pPr>
              <a:lnSpc>
                <a:spcPct val="100000"/>
              </a:lnSpc>
              <a:spcBef>
                <a:spcPts val="813"/>
              </a:spcBef>
              <a:defRPr/>
            </a:lvl2pPr>
            <a:lvl3pPr>
              <a:lnSpc>
                <a:spcPct val="100000"/>
              </a:lnSpc>
              <a:spcBef>
                <a:spcPts val="813"/>
              </a:spcBef>
              <a:defRPr/>
            </a:lvl3pPr>
            <a:lvl4pPr>
              <a:lnSpc>
                <a:spcPct val="100000"/>
              </a:lnSpc>
              <a:spcBef>
                <a:spcPts val="813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Inhaltsplatzhalter 19">
            <a:extLst>
              <a:ext uri="{FF2B5EF4-FFF2-40B4-BE49-F238E27FC236}">
                <a16:creationId xmlns:a16="http://schemas.microsoft.com/office/drawing/2014/main" id="{B384E409-2302-D13E-A8E2-00B468858D9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50838" y="2001838"/>
            <a:ext cx="6764857" cy="16391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651332B8-8A56-5D5F-D881-EFCC4AE328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32550" y="3823855"/>
            <a:ext cx="1677475" cy="2065670"/>
          </a:xfrm>
          <a:ln w="19050">
            <a:solidFill>
              <a:schemeClr val="accent2"/>
            </a:solidFill>
            <a:miter lim="800000"/>
          </a:ln>
        </p:spPr>
        <p:txBody>
          <a:bodyPr wrap="square" numCol="1" anchor="t">
            <a:normAutofit/>
          </a:bodyPr>
          <a:lstStyle>
            <a:lvl1pPr marL="0" indent="0" algn="l" latinLnBrk="0">
              <a:lnSpc>
                <a:spcPct val="100000"/>
              </a:lnSpc>
              <a:spcBef>
                <a:spcPts val="100"/>
              </a:spcBef>
              <a:buNone/>
              <a:defRPr sz="900"/>
            </a:lvl1pPr>
            <a:lvl2pPr>
              <a:lnSpc>
                <a:spcPct val="100000"/>
              </a:lnSpc>
              <a:spcBef>
                <a:spcPts val="813"/>
              </a:spcBef>
              <a:defRPr/>
            </a:lvl2pPr>
            <a:lvl3pPr>
              <a:lnSpc>
                <a:spcPct val="100000"/>
              </a:lnSpc>
              <a:spcBef>
                <a:spcPts val="813"/>
              </a:spcBef>
              <a:defRPr/>
            </a:lvl3pPr>
            <a:lvl4pPr>
              <a:lnSpc>
                <a:spcPct val="100000"/>
              </a:lnSpc>
              <a:spcBef>
                <a:spcPts val="813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B4CF6F54-648F-C023-A88A-93B6A31D72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14262" y="3823855"/>
            <a:ext cx="1677475" cy="2065670"/>
          </a:xfrm>
          <a:ln w="19050">
            <a:solidFill>
              <a:schemeClr val="accent2"/>
            </a:solidFill>
            <a:miter lim="800000"/>
          </a:ln>
        </p:spPr>
        <p:txBody>
          <a:bodyPr wrap="square" numCol="1" anchor="t">
            <a:normAutofit/>
          </a:bodyPr>
          <a:lstStyle>
            <a:lvl1pPr marL="0" indent="0" algn="l" latinLnBrk="0">
              <a:lnSpc>
                <a:spcPct val="100000"/>
              </a:lnSpc>
              <a:spcBef>
                <a:spcPts val="100"/>
              </a:spcBef>
              <a:buNone/>
              <a:defRPr sz="900"/>
            </a:lvl1pPr>
            <a:lvl2pPr>
              <a:lnSpc>
                <a:spcPct val="100000"/>
              </a:lnSpc>
              <a:spcBef>
                <a:spcPts val="813"/>
              </a:spcBef>
              <a:defRPr/>
            </a:lvl2pPr>
            <a:lvl3pPr>
              <a:lnSpc>
                <a:spcPct val="100000"/>
              </a:lnSpc>
              <a:spcBef>
                <a:spcPts val="813"/>
              </a:spcBef>
              <a:defRPr/>
            </a:lvl3pPr>
            <a:lvl4pPr>
              <a:lnSpc>
                <a:spcPct val="100000"/>
              </a:lnSpc>
              <a:spcBef>
                <a:spcPts val="813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20152672-4898-BD9F-370C-598CE03EA8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95974" y="3823855"/>
            <a:ext cx="1677475" cy="2065670"/>
          </a:xfrm>
          <a:ln w="19050">
            <a:solidFill>
              <a:schemeClr val="accent2"/>
            </a:solidFill>
            <a:miter lim="800000"/>
          </a:ln>
        </p:spPr>
        <p:txBody>
          <a:bodyPr wrap="square" numCol="1" anchor="t">
            <a:normAutofit/>
          </a:bodyPr>
          <a:lstStyle>
            <a:lvl1pPr marL="0" indent="0" algn="l" latinLnBrk="0">
              <a:lnSpc>
                <a:spcPct val="100000"/>
              </a:lnSpc>
              <a:spcBef>
                <a:spcPts val="100"/>
              </a:spcBef>
              <a:buNone/>
              <a:defRPr sz="900"/>
            </a:lvl1pPr>
            <a:lvl2pPr>
              <a:lnSpc>
                <a:spcPct val="100000"/>
              </a:lnSpc>
              <a:spcBef>
                <a:spcPts val="813"/>
              </a:spcBef>
              <a:defRPr/>
            </a:lvl2pPr>
            <a:lvl3pPr>
              <a:lnSpc>
                <a:spcPct val="100000"/>
              </a:lnSpc>
              <a:spcBef>
                <a:spcPts val="813"/>
              </a:spcBef>
              <a:defRPr/>
            </a:lvl3pPr>
            <a:lvl4pPr>
              <a:lnSpc>
                <a:spcPct val="100000"/>
              </a:lnSpc>
              <a:spcBef>
                <a:spcPts val="813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58E88917-444C-3279-EB6A-138C57F0301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877688" y="3823855"/>
            <a:ext cx="1677475" cy="2065670"/>
          </a:xfrm>
          <a:ln w="19050">
            <a:solidFill>
              <a:schemeClr val="accent2"/>
            </a:solidFill>
            <a:miter lim="800000"/>
          </a:ln>
        </p:spPr>
        <p:txBody>
          <a:bodyPr wrap="square" numCol="1" anchor="t">
            <a:normAutofit/>
          </a:bodyPr>
          <a:lstStyle>
            <a:lvl1pPr marL="0" indent="0" algn="l" latinLnBrk="0">
              <a:lnSpc>
                <a:spcPct val="100000"/>
              </a:lnSpc>
              <a:spcBef>
                <a:spcPts val="100"/>
              </a:spcBef>
              <a:buNone/>
              <a:defRPr sz="900"/>
            </a:lvl1pPr>
            <a:lvl2pPr>
              <a:lnSpc>
                <a:spcPct val="100000"/>
              </a:lnSpc>
              <a:spcBef>
                <a:spcPts val="813"/>
              </a:spcBef>
              <a:defRPr/>
            </a:lvl2pPr>
            <a:lvl3pPr>
              <a:lnSpc>
                <a:spcPct val="100000"/>
              </a:lnSpc>
              <a:spcBef>
                <a:spcPts val="813"/>
              </a:spcBef>
              <a:defRPr/>
            </a:lvl3pPr>
            <a:lvl4pPr>
              <a:lnSpc>
                <a:spcPct val="100000"/>
              </a:lnSpc>
              <a:spcBef>
                <a:spcPts val="813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75088-FCE8-7768-373A-2181774277AD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Kommunikationsbaukasten Abfallarme Veranstaltungen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768552-866F-67D5-F54E-F1263F9B71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• Kapitel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BD5078-0282-6022-228B-C78644A180F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FC65373-BE69-E84B-BF54-3AD6FA1209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51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nleitung Kanä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91D29-584E-D5C2-6F5E-0BDD83228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640083"/>
            <a:ext cx="8861635" cy="733085"/>
          </a:xfrm>
        </p:spPr>
        <p:txBody>
          <a:bodyPr/>
          <a:lstStyle>
            <a:lvl1pPr>
              <a:defRPr lang="de-DE" sz="3200"/>
            </a:lvl1pPr>
          </a:lstStyle>
          <a:p>
            <a:r>
              <a:rPr lang="de-DE"/>
              <a:t>TITEL</a:t>
            </a: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691C8712-F12E-18CA-7472-CB5FD2D1AC9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35309" y="2254347"/>
            <a:ext cx="4521068" cy="3635179"/>
          </a:xfrm>
          <a:noFill/>
          <a:ln w="19050">
            <a:solidFill>
              <a:schemeClr val="accent2"/>
            </a:solidFill>
            <a:miter lim="800000"/>
          </a:ln>
        </p:spPr>
        <p:txBody>
          <a:bodyPr wrap="square" numCol="1">
            <a:normAutofit/>
          </a:bodyPr>
          <a:lstStyle>
            <a:lvl1pPr marL="171450" indent="-171450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1pPr>
            <a:lvl2pPr>
              <a:lnSpc>
                <a:spcPct val="100000"/>
              </a:lnSpc>
              <a:spcBef>
                <a:spcPts val="813"/>
              </a:spcBef>
              <a:defRPr/>
            </a:lvl2pPr>
            <a:lvl3pPr>
              <a:lnSpc>
                <a:spcPct val="100000"/>
              </a:lnSpc>
              <a:spcBef>
                <a:spcPts val="813"/>
              </a:spcBef>
              <a:defRPr/>
            </a:lvl3pPr>
            <a:lvl4pPr>
              <a:lnSpc>
                <a:spcPct val="100000"/>
              </a:lnSpc>
              <a:spcBef>
                <a:spcPts val="813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E9AD6B98-E751-AE9A-1E6B-6BEC0C3B7E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3861" y="2254347"/>
            <a:ext cx="4521068" cy="1611467"/>
          </a:xfr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</a:ln>
        </p:spPr>
        <p:txBody>
          <a:bodyPr wrap="square" numCol="1">
            <a:normAutofit/>
          </a:bodyPr>
          <a:lstStyle>
            <a:lvl1pPr marL="171450" indent="-171450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1pPr>
            <a:lvl2pPr>
              <a:lnSpc>
                <a:spcPct val="100000"/>
              </a:lnSpc>
              <a:spcBef>
                <a:spcPts val="813"/>
              </a:spcBef>
              <a:defRPr/>
            </a:lvl2pPr>
            <a:lvl3pPr>
              <a:lnSpc>
                <a:spcPct val="100000"/>
              </a:lnSpc>
              <a:spcBef>
                <a:spcPts val="813"/>
              </a:spcBef>
              <a:defRPr/>
            </a:lvl3pPr>
            <a:lvl4pPr>
              <a:lnSpc>
                <a:spcPct val="100000"/>
              </a:lnSpc>
              <a:spcBef>
                <a:spcPts val="813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9B81C4-5EF6-45FE-3C3B-5E74863775A1}"/>
              </a:ext>
            </a:extLst>
          </p:cNvPr>
          <p:cNvSpPr txBox="1"/>
          <p:nvPr userDrawn="1"/>
        </p:nvSpPr>
        <p:spPr>
          <a:xfrm>
            <a:off x="344487" y="2011973"/>
            <a:ext cx="4538628" cy="2423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de-DE" sz="975" b="0"/>
              <a:t>RELEVANTE MEDIEN FÜR KOMMUNIKATION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D72B1AB3-B0CF-0F24-E56E-709758E534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6929" y="4239421"/>
            <a:ext cx="4518000" cy="1650105"/>
          </a:xfr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</a:ln>
        </p:spPr>
        <p:txBody>
          <a:bodyPr wrap="square" numCol="1">
            <a:normAutofit/>
          </a:bodyPr>
          <a:lstStyle>
            <a:lvl1pPr marL="171450" indent="-171450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1pPr>
            <a:lvl2pPr>
              <a:lnSpc>
                <a:spcPct val="100000"/>
              </a:lnSpc>
              <a:spcBef>
                <a:spcPts val="813"/>
              </a:spcBef>
              <a:defRPr/>
            </a:lvl2pPr>
            <a:lvl3pPr>
              <a:lnSpc>
                <a:spcPct val="100000"/>
              </a:lnSpc>
              <a:spcBef>
                <a:spcPts val="813"/>
              </a:spcBef>
              <a:defRPr/>
            </a:lvl3pPr>
            <a:lvl4pPr>
              <a:lnSpc>
                <a:spcPct val="100000"/>
              </a:lnSpc>
              <a:spcBef>
                <a:spcPts val="813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AA8B14A-7A62-3121-E607-F8D36CF8C322}"/>
              </a:ext>
            </a:extLst>
          </p:cNvPr>
          <p:cNvSpPr txBox="1"/>
          <p:nvPr userDrawn="1"/>
        </p:nvSpPr>
        <p:spPr>
          <a:xfrm>
            <a:off x="344488" y="4010266"/>
            <a:ext cx="4538628" cy="2423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de-DE" sz="975" b="0"/>
              <a:t>RELEVANTE MEDIEN FÜR KOMMUNIKATION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3F9F8BDC-EC66-5525-C8FD-5F920D6C6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1812" y="1405554"/>
            <a:ext cx="8861636" cy="34011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Möglichkeit Headline zu ergänzen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EBD5566E-5453-0473-1F18-13D7923A42AE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de-DE"/>
              <a:t>Kommunikationsbaukasten Abfallarme Veranstaltungen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775BE75-9299-A69E-471A-2CEA3763B078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• Kapitel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F641B5E8-B42F-2EE7-99D8-836244B9C0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8FC65373-BE69-E84B-BF54-3AD6FA12095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7396FA6-215D-3319-3F1D-86AF81DD810D}"/>
              </a:ext>
            </a:extLst>
          </p:cNvPr>
          <p:cNvSpPr txBox="1"/>
          <p:nvPr userDrawn="1"/>
        </p:nvSpPr>
        <p:spPr>
          <a:xfrm>
            <a:off x="3470520" y="2016709"/>
            <a:ext cx="1412595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80" b="1" u="none">
                <a:solidFill>
                  <a:schemeClr val="tx1"/>
                </a:solidFill>
              </a:rPr>
              <a:t>VOR DEM EVENT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FEAB4E7-7762-0173-9DE8-52AA6E091E35}"/>
              </a:ext>
            </a:extLst>
          </p:cNvPr>
          <p:cNvSpPr txBox="1"/>
          <p:nvPr userDrawn="1"/>
        </p:nvSpPr>
        <p:spPr>
          <a:xfrm>
            <a:off x="2949121" y="4010215"/>
            <a:ext cx="1938743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80" b="1" u="none">
                <a:solidFill>
                  <a:schemeClr val="tx1"/>
                </a:solidFill>
              </a:rPr>
              <a:t>WÄHREND DES EVENTS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76D4B6F-2764-C96A-5E7E-055C35F46151}"/>
              </a:ext>
            </a:extLst>
          </p:cNvPr>
          <p:cNvSpPr txBox="1"/>
          <p:nvPr userDrawn="1"/>
        </p:nvSpPr>
        <p:spPr>
          <a:xfrm>
            <a:off x="5024438" y="2011973"/>
            <a:ext cx="4541214" cy="242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de-DE" sz="975" b="0">
                <a:solidFill>
                  <a:schemeClr val="bg1"/>
                </a:solidFill>
              </a:rPr>
              <a:t>WEITERFÜHRENDE LINKS UND INFORMATIONEN</a:t>
            </a:r>
          </a:p>
        </p:txBody>
      </p:sp>
    </p:spTree>
    <p:extLst>
      <p:ext uri="{BB962C8B-B14F-4D97-AF65-F5344CB8AC3E}">
        <p14:creationId xmlns:p14="http://schemas.microsoft.com/office/powerpoint/2010/main" val="4221691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75" userDrawn="1">
          <p15:clr>
            <a:srgbClr val="FBAE40"/>
          </p15:clr>
        </p15:guide>
        <p15:guide id="2" pos="31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inleitung Kanäle N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91D29-584E-D5C2-6F5E-0BDD83228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7" y="640083"/>
            <a:ext cx="8861636" cy="733085"/>
          </a:xfrm>
        </p:spPr>
        <p:txBody>
          <a:bodyPr/>
          <a:lstStyle>
            <a:lvl1pPr>
              <a:defRPr lang="de-DE" sz="3200"/>
            </a:lvl1pPr>
          </a:lstStyle>
          <a:p>
            <a:r>
              <a:rPr lang="de-DE"/>
              <a:t>TITEL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E9AD6B98-E751-AE9A-1E6B-6BEC0C3B7E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7036" y="2254347"/>
            <a:ext cx="4518000" cy="3635179"/>
          </a:xfr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</a:ln>
        </p:spPr>
        <p:txBody>
          <a:bodyPr wrap="square" numCol="1">
            <a:normAutofit/>
          </a:bodyPr>
          <a:lstStyle>
            <a:lvl1pPr marL="171450" indent="-171450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1pPr>
            <a:lvl2pPr>
              <a:lnSpc>
                <a:spcPct val="100000"/>
              </a:lnSpc>
              <a:spcBef>
                <a:spcPts val="813"/>
              </a:spcBef>
              <a:defRPr/>
            </a:lvl2pPr>
            <a:lvl3pPr>
              <a:lnSpc>
                <a:spcPct val="100000"/>
              </a:lnSpc>
              <a:spcBef>
                <a:spcPts val="813"/>
              </a:spcBef>
              <a:defRPr/>
            </a:lvl3pPr>
            <a:lvl4pPr>
              <a:lnSpc>
                <a:spcPct val="100000"/>
              </a:lnSpc>
              <a:spcBef>
                <a:spcPts val="813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9B81C4-5EF6-45FE-3C3B-5E74863775A1}"/>
              </a:ext>
            </a:extLst>
          </p:cNvPr>
          <p:cNvSpPr txBox="1"/>
          <p:nvPr userDrawn="1"/>
        </p:nvSpPr>
        <p:spPr>
          <a:xfrm>
            <a:off x="344488" y="2011973"/>
            <a:ext cx="4539600" cy="2423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de-DE" sz="975" b="0"/>
              <a:t>RELEVANTE MEDIEN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FB92FEE-6408-F015-1A38-3F355479F8A8}"/>
              </a:ext>
            </a:extLst>
          </p:cNvPr>
          <p:cNvSpPr txBox="1"/>
          <p:nvPr userDrawn="1"/>
        </p:nvSpPr>
        <p:spPr>
          <a:xfrm>
            <a:off x="5024438" y="2011973"/>
            <a:ext cx="4541214" cy="242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de-DE" sz="975" b="0">
                <a:solidFill>
                  <a:schemeClr val="bg1"/>
                </a:solidFill>
              </a:rPr>
              <a:t>IDEEN FÜR CONTENT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3F9F8BDC-EC66-5525-C8FD-5F920D6C6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1812" y="1405554"/>
            <a:ext cx="8861636" cy="34011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Möglichkeit Headline zu ergänzen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3C0C2410-DCE1-0C4D-0CF2-73F1C0A16AF5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de-DE"/>
              <a:t>Kommunikationsbaukasten Abfallarme Veranstaltungen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0957CB0C-CBC7-FB0A-78C1-675BE02015D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• Kapitel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FD911F0B-C3D1-3C1F-F7BF-242DBCA3CAF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8FC65373-BE69-E84B-BF54-3AD6FA12095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2FFAD4C-F01F-BC80-3D88-334F339F6C15}"/>
              </a:ext>
            </a:extLst>
          </p:cNvPr>
          <p:cNvSpPr txBox="1"/>
          <p:nvPr userDrawn="1"/>
        </p:nvSpPr>
        <p:spPr>
          <a:xfrm>
            <a:off x="3469331" y="2016709"/>
            <a:ext cx="1412595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80" b="1">
                <a:solidFill>
                  <a:schemeClr val="tx1"/>
                </a:solidFill>
              </a:rPr>
              <a:t>VOR DEM EVENT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FB9EB74E-7605-04D9-7654-6131A77192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35309" y="2254347"/>
            <a:ext cx="4521068" cy="3635179"/>
          </a:xfrm>
          <a:noFill/>
          <a:ln w="19050">
            <a:solidFill>
              <a:schemeClr val="accent2"/>
            </a:solidFill>
            <a:miter lim="800000"/>
          </a:ln>
        </p:spPr>
        <p:txBody>
          <a:bodyPr wrap="square" numCol="1">
            <a:normAutofit/>
          </a:bodyPr>
          <a:lstStyle>
            <a:lvl1pPr marL="171450" indent="-171450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1pPr>
            <a:lvl2pPr>
              <a:lnSpc>
                <a:spcPct val="100000"/>
              </a:lnSpc>
              <a:spcBef>
                <a:spcPts val="813"/>
              </a:spcBef>
              <a:defRPr/>
            </a:lvl2pPr>
            <a:lvl3pPr>
              <a:lnSpc>
                <a:spcPct val="100000"/>
              </a:lnSpc>
              <a:spcBef>
                <a:spcPts val="813"/>
              </a:spcBef>
              <a:defRPr/>
            </a:lvl3pPr>
            <a:lvl4pPr>
              <a:lnSpc>
                <a:spcPct val="100000"/>
              </a:lnSpc>
              <a:spcBef>
                <a:spcPts val="813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14776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75" userDrawn="1">
          <p15:clr>
            <a:srgbClr val="FBAE40"/>
          </p15:clr>
        </p15:guide>
        <p15:guide id="2" pos="316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ßnahme Vor &amp; Wäh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DCD8EE45-B9E9-6605-4148-FDD0DF1DA7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204" y="2259854"/>
            <a:ext cx="4513618" cy="1583420"/>
          </a:xfrm>
          <a:ln w="19050">
            <a:solidFill>
              <a:schemeClr val="accent3">
                <a:lumMod val="60000"/>
                <a:lumOff val="40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179177"/>
                      <a:gd name="connsiteY0" fmla="*/ 0 h 3479632"/>
                      <a:gd name="connsiteX1" fmla="*/ 479419 w 2179177"/>
                      <a:gd name="connsiteY1" fmla="*/ 0 h 3479632"/>
                      <a:gd name="connsiteX2" fmla="*/ 980630 w 2179177"/>
                      <a:gd name="connsiteY2" fmla="*/ 0 h 3479632"/>
                      <a:gd name="connsiteX3" fmla="*/ 1547216 w 2179177"/>
                      <a:gd name="connsiteY3" fmla="*/ 0 h 3479632"/>
                      <a:gd name="connsiteX4" fmla="*/ 2179177 w 2179177"/>
                      <a:gd name="connsiteY4" fmla="*/ 0 h 3479632"/>
                      <a:gd name="connsiteX5" fmla="*/ 2179177 w 2179177"/>
                      <a:gd name="connsiteY5" fmla="*/ 626334 h 3479632"/>
                      <a:gd name="connsiteX6" fmla="*/ 2179177 w 2179177"/>
                      <a:gd name="connsiteY6" fmla="*/ 1217871 h 3479632"/>
                      <a:gd name="connsiteX7" fmla="*/ 2179177 w 2179177"/>
                      <a:gd name="connsiteY7" fmla="*/ 1809409 h 3479632"/>
                      <a:gd name="connsiteX8" fmla="*/ 2179177 w 2179177"/>
                      <a:gd name="connsiteY8" fmla="*/ 2505335 h 3479632"/>
                      <a:gd name="connsiteX9" fmla="*/ 2179177 w 2179177"/>
                      <a:gd name="connsiteY9" fmla="*/ 3479632 h 3479632"/>
                      <a:gd name="connsiteX10" fmla="*/ 1612591 w 2179177"/>
                      <a:gd name="connsiteY10" fmla="*/ 3479632 h 3479632"/>
                      <a:gd name="connsiteX11" fmla="*/ 1089589 w 2179177"/>
                      <a:gd name="connsiteY11" fmla="*/ 3479632 h 3479632"/>
                      <a:gd name="connsiteX12" fmla="*/ 610170 w 2179177"/>
                      <a:gd name="connsiteY12" fmla="*/ 3479632 h 3479632"/>
                      <a:gd name="connsiteX13" fmla="*/ 0 w 2179177"/>
                      <a:gd name="connsiteY13" fmla="*/ 3479632 h 3479632"/>
                      <a:gd name="connsiteX14" fmla="*/ 0 w 2179177"/>
                      <a:gd name="connsiteY14" fmla="*/ 2853298 h 3479632"/>
                      <a:gd name="connsiteX15" fmla="*/ 0 w 2179177"/>
                      <a:gd name="connsiteY15" fmla="*/ 2157372 h 3479632"/>
                      <a:gd name="connsiteX16" fmla="*/ 0 w 2179177"/>
                      <a:gd name="connsiteY16" fmla="*/ 1391853 h 3479632"/>
                      <a:gd name="connsiteX17" fmla="*/ 0 w 2179177"/>
                      <a:gd name="connsiteY17" fmla="*/ 765519 h 3479632"/>
                      <a:gd name="connsiteX18" fmla="*/ 0 w 2179177"/>
                      <a:gd name="connsiteY18" fmla="*/ 0 h 3479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179177" h="3479632" fill="none" extrusionOk="0">
                        <a:moveTo>
                          <a:pt x="0" y="0"/>
                        </a:moveTo>
                        <a:cubicBezTo>
                          <a:pt x="101952" y="15789"/>
                          <a:pt x="330346" y="23902"/>
                          <a:pt x="479419" y="0"/>
                        </a:cubicBezTo>
                        <a:cubicBezTo>
                          <a:pt x="628492" y="-23902"/>
                          <a:pt x="737301" y="19758"/>
                          <a:pt x="980630" y="0"/>
                        </a:cubicBezTo>
                        <a:cubicBezTo>
                          <a:pt x="1223959" y="-19758"/>
                          <a:pt x="1348146" y="-11276"/>
                          <a:pt x="1547216" y="0"/>
                        </a:cubicBezTo>
                        <a:cubicBezTo>
                          <a:pt x="1746286" y="11276"/>
                          <a:pt x="1999254" y="2591"/>
                          <a:pt x="2179177" y="0"/>
                        </a:cubicBezTo>
                        <a:cubicBezTo>
                          <a:pt x="2203336" y="221491"/>
                          <a:pt x="2196715" y="375355"/>
                          <a:pt x="2179177" y="626334"/>
                        </a:cubicBezTo>
                        <a:cubicBezTo>
                          <a:pt x="2161639" y="877313"/>
                          <a:pt x="2169535" y="1024204"/>
                          <a:pt x="2179177" y="1217871"/>
                        </a:cubicBezTo>
                        <a:cubicBezTo>
                          <a:pt x="2188819" y="1411538"/>
                          <a:pt x="2202225" y="1546327"/>
                          <a:pt x="2179177" y="1809409"/>
                        </a:cubicBezTo>
                        <a:cubicBezTo>
                          <a:pt x="2156129" y="2072491"/>
                          <a:pt x="2193006" y="2181904"/>
                          <a:pt x="2179177" y="2505335"/>
                        </a:cubicBezTo>
                        <a:cubicBezTo>
                          <a:pt x="2165348" y="2828766"/>
                          <a:pt x="2221249" y="3257541"/>
                          <a:pt x="2179177" y="3479632"/>
                        </a:cubicBezTo>
                        <a:cubicBezTo>
                          <a:pt x="2051165" y="3497512"/>
                          <a:pt x="1890824" y="3494290"/>
                          <a:pt x="1612591" y="3479632"/>
                        </a:cubicBezTo>
                        <a:cubicBezTo>
                          <a:pt x="1334358" y="3464974"/>
                          <a:pt x="1216618" y="3466976"/>
                          <a:pt x="1089589" y="3479632"/>
                        </a:cubicBezTo>
                        <a:cubicBezTo>
                          <a:pt x="962560" y="3492288"/>
                          <a:pt x="741819" y="3484922"/>
                          <a:pt x="610170" y="3479632"/>
                        </a:cubicBezTo>
                        <a:cubicBezTo>
                          <a:pt x="478521" y="3474342"/>
                          <a:pt x="212049" y="3497519"/>
                          <a:pt x="0" y="3479632"/>
                        </a:cubicBezTo>
                        <a:cubicBezTo>
                          <a:pt x="-3850" y="3206611"/>
                          <a:pt x="-1191" y="3137745"/>
                          <a:pt x="0" y="2853298"/>
                        </a:cubicBezTo>
                        <a:cubicBezTo>
                          <a:pt x="1191" y="2568851"/>
                          <a:pt x="-4382" y="2382419"/>
                          <a:pt x="0" y="2157372"/>
                        </a:cubicBezTo>
                        <a:cubicBezTo>
                          <a:pt x="4382" y="1932325"/>
                          <a:pt x="24382" y="1562942"/>
                          <a:pt x="0" y="1391853"/>
                        </a:cubicBezTo>
                        <a:cubicBezTo>
                          <a:pt x="-24382" y="1220764"/>
                          <a:pt x="-4595" y="993154"/>
                          <a:pt x="0" y="765519"/>
                        </a:cubicBezTo>
                        <a:cubicBezTo>
                          <a:pt x="4595" y="537884"/>
                          <a:pt x="7867" y="259455"/>
                          <a:pt x="0" y="0"/>
                        </a:cubicBezTo>
                        <a:close/>
                      </a:path>
                      <a:path w="2179177" h="3479632" stroke="0" extrusionOk="0">
                        <a:moveTo>
                          <a:pt x="0" y="0"/>
                        </a:moveTo>
                        <a:cubicBezTo>
                          <a:pt x="171722" y="2582"/>
                          <a:pt x="324411" y="7859"/>
                          <a:pt x="523002" y="0"/>
                        </a:cubicBezTo>
                        <a:cubicBezTo>
                          <a:pt x="721593" y="-7859"/>
                          <a:pt x="763046" y="-5132"/>
                          <a:pt x="1002421" y="0"/>
                        </a:cubicBezTo>
                        <a:cubicBezTo>
                          <a:pt x="1241796" y="5132"/>
                          <a:pt x="1455648" y="-10058"/>
                          <a:pt x="1590799" y="0"/>
                        </a:cubicBezTo>
                        <a:cubicBezTo>
                          <a:pt x="1725950" y="10058"/>
                          <a:pt x="1976374" y="10752"/>
                          <a:pt x="2179177" y="0"/>
                        </a:cubicBezTo>
                        <a:cubicBezTo>
                          <a:pt x="2200959" y="257086"/>
                          <a:pt x="2178960" y="527512"/>
                          <a:pt x="2179177" y="661130"/>
                        </a:cubicBezTo>
                        <a:cubicBezTo>
                          <a:pt x="2179395" y="794748"/>
                          <a:pt x="2165391" y="1155934"/>
                          <a:pt x="2179177" y="1287464"/>
                        </a:cubicBezTo>
                        <a:cubicBezTo>
                          <a:pt x="2192963" y="1418994"/>
                          <a:pt x="2205817" y="1655644"/>
                          <a:pt x="2179177" y="1983390"/>
                        </a:cubicBezTo>
                        <a:cubicBezTo>
                          <a:pt x="2152537" y="2311136"/>
                          <a:pt x="2179236" y="2436888"/>
                          <a:pt x="2179177" y="2679317"/>
                        </a:cubicBezTo>
                        <a:cubicBezTo>
                          <a:pt x="2179118" y="2921746"/>
                          <a:pt x="2217504" y="3318701"/>
                          <a:pt x="2179177" y="3479632"/>
                        </a:cubicBezTo>
                        <a:cubicBezTo>
                          <a:pt x="2041742" y="3492417"/>
                          <a:pt x="1913020" y="3486477"/>
                          <a:pt x="1677966" y="3479632"/>
                        </a:cubicBezTo>
                        <a:cubicBezTo>
                          <a:pt x="1442912" y="3472787"/>
                          <a:pt x="1262977" y="3500624"/>
                          <a:pt x="1133172" y="3479632"/>
                        </a:cubicBezTo>
                        <a:cubicBezTo>
                          <a:pt x="1003367" y="3458640"/>
                          <a:pt x="843567" y="3470693"/>
                          <a:pt x="610170" y="3479632"/>
                        </a:cubicBezTo>
                        <a:cubicBezTo>
                          <a:pt x="376773" y="3488571"/>
                          <a:pt x="123372" y="3449833"/>
                          <a:pt x="0" y="3479632"/>
                        </a:cubicBezTo>
                        <a:cubicBezTo>
                          <a:pt x="18306" y="3198714"/>
                          <a:pt x="3568" y="3028530"/>
                          <a:pt x="0" y="2714113"/>
                        </a:cubicBezTo>
                        <a:cubicBezTo>
                          <a:pt x="-3568" y="2399696"/>
                          <a:pt x="3028" y="2277686"/>
                          <a:pt x="0" y="1948594"/>
                        </a:cubicBezTo>
                        <a:cubicBezTo>
                          <a:pt x="-3028" y="1619502"/>
                          <a:pt x="16614" y="1531031"/>
                          <a:pt x="0" y="1252668"/>
                        </a:cubicBezTo>
                        <a:cubicBezTo>
                          <a:pt x="-16614" y="974305"/>
                          <a:pt x="33797" y="33098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numCol="1" anchor="t">
            <a:normAutofit/>
          </a:bodyPr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sz="1400"/>
            </a:lvl1pPr>
            <a:lvl2pPr>
              <a:lnSpc>
                <a:spcPct val="100000"/>
              </a:lnSpc>
              <a:spcBef>
                <a:spcPts val="813"/>
              </a:spcBef>
              <a:defRPr/>
            </a:lvl2pPr>
            <a:lvl3pPr>
              <a:lnSpc>
                <a:spcPct val="100000"/>
              </a:lnSpc>
              <a:spcBef>
                <a:spcPts val="813"/>
              </a:spcBef>
              <a:defRPr/>
            </a:lvl3pPr>
            <a:lvl4pPr>
              <a:lnSpc>
                <a:spcPct val="100000"/>
              </a:lnSpc>
              <a:spcBef>
                <a:spcPts val="813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591D29-584E-D5C2-6F5E-0BDD83228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7" y="640083"/>
            <a:ext cx="8692238" cy="733085"/>
          </a:xfrm>
        </p:spPr>
        <p:txBody>
          <a:bodyPr/>
          <a:lstStyle>
            <a:lvl1pPr>
              <a:defRPr lang="de-DE" sz="3200"/>
            </a:lvl1pPr>
          </a:lstStyle>
          <a:p>
            <a:r>
              <a:rPr lang="de-DE"/>
              <a:t>TITEL</a:t>
            </a: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FD409B0B-88C1-2B2D-B013-24A6A3B21F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1812" y="1405554"/>
            <a:ext cx="8690978" cy="34011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Möglichkeit Headline zu ergänzen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4066BA7-51B2-75CF-7EEF-509FDF9714FE}"/>
              </a:ext>
            </a:extLst>
          </p:cNvPr>
          <p:cNvSpPr txBox="1"/>
          <p:nvPr userDrawn="1"/>
        </p:nvSpPr>
        <p:spPr>
          <a:xfrm>
            <a:off x="351205" y="2017479"/>
            <a:ext cx="4530358" cy="2423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de-DE" sz="975" b="0">
                <a:solidFill>
                  <a:schemeClr val="tx1"/>
                </a:solidFill>
              </a:rPr>
              <a:t>TEXTBAUSTEIN FÜR KOMMUNIKATION </a:t>
            </a:r>
            <a:endParaRPr lang="de-DE" sz="975" b="0">
              <a:solidFill>
                <a:schemeClr val="accent2"/>
              </a:solidFill>
            </a:endParaRP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2F225C89-F86F-801B-7A2C-9F740ECDE2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0204" y="4242005"/>
            <a:ext cx="4513618" cy="1650105"/>
          </a:xfrm>
          <a:ln w="19050">
            <a:solidFill>
              <a:schemeClr val="accent3">
                <a:lumMod val="60000"/>
                <a:lumOff val="40000"/>
              </a:schemeClr>
            </a:solidFill>
            <a:miter lim="800000"/>
          </a:ln>
        </p:spPr>
        <p:txBody>
          <a:bodyPr wrap="square" numCol="1" anchor="t">
            <a:normAutofit/>
          </a:bodyPr>
          <a:lstStyle>
            <a:lvl1pPr marL="0" indent="0">
              <a:lnSpc>
                <a:spcPct val="100000"/>
              </a:lnSpc>
              <a:spcBef>
                <a:spcPts val="813"/>
              </a:spcBef>
              <a:buFont typeface="Arial" panose="020B0604020202020204" pitchFamily="34" charset="0"/>
              <a:buNone/>
              <a:defRPr sz="1400"/>
            </a:lvl1pPr>
            <a:lvl2pPr>
              <a:lnSpc>
                <a:spcPct val="100000"/>
              </a:lnSpc>
              <a:spcBef>
                <a:spcPts val="813"/>
              </a:spcBef>
              <a:defRPr/>
            </a:lvl2pPr>
            <a:lvl3pPr>
              <a:lnSpc>
                <a:spcPct val="100000"/>
              </a:lnSpc>
              <a:spcBef>
                <a:spcPts val="813"/>
              </a:spcBef>
              <a:defRPr/>
            </a:lvl3pPr>
            <a:lvl4pPr>
              <a:lnSpc>
                <a:spcPct val="100000"/>
              </a:lnSpc>
              <a:spcBef>
                <a:spcPts val="813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0D6C9D1-C696-9280-D0E3-3740DD13EB71}"/>
              </a:ext>
            </a:extLst>
          </p:cNvPr>
          <p:cNvSpPr txBox="1"/>
          <p:nvPr userDrawn="1"/>
        </p:nvSpPr>
        <p:spPr>
          <a:xfrm>
            <a:off x="350830" y="3999631"/>
            <a:ext cx="4530733" cy="2423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de-DE" sz="975" b="0">
                <a:solidFill>
                  <a:schemeClr val="tx1"/>
                </a:solidFill>
              </a:rPr>
              <a:t>TEXTBAUSTEIN FÜR KOMMUNIKATION </a:t>
            </a:r>
            <a:endParaRPr lang="de-DE" sz="975" b="0">
              <a:solidFill>
                <a:schemeClr val="accent2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05C724-CE94-DCE1-A081-D79842C5CD8B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Kommunikationsbaukasten Abfallarme Veranstaltungen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E3999EB-BD27-3921-84C6-E60FBB6135A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• Kapitel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0E8B3CE8-8768-2A98-73E1-C18A348A525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FC65373-BE69-E84B-BF54-3AD6FA12095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AA4EEFE-168B-628B-75BB-6ABABFDBA237}"/>
              </a:ext>
            </a:extLst>
          </p:cNvPr>
          <p:cNvSpPr txBox="1"/>
          <p:nvPr userDrawn="1"/>
        </p:nvSpPr>
        <p:spPr>
          <a:xfrm>
            <a:off x="3467228" y="2016709"/>
            <a:ext cx="1414333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80" b="1">
                <a:solidFill>
                  <a:schemeClr val="tx1"/>
                </a:solidFill>
              </a:rPr>
              <a:t>VOR DEM EVENT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188E2D3-7EB9-6885-B712-E39B513FF80C}"/>
              </a:ext>
            </a:extLst>
          </p:cNvPr>
          <p:cNvSpPr txBox="1"/>
          <p:nvPr userDrawn="1"/>
        </p:nvSpPr>
        <p:spPr>
          <a:xfrm>
            <a:off x="2941080" y="4002264"/>
            <a:ext cx="1938743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80" b="1">
                <a:solidFill>
                  <a:schemeClr val="tx1"/>
                </a:solidFill>
              </a:rPr>
              <a:t>WÄHREND DES EVENTS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BB791C3F-1F26-7B57-3B3A-A0BB47F8B5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87213" y="2259853"/>
            <a:ext cx="2171462" cy="3632257"/>
          </a:xfrm>
          <a:ln w="19050">
            <a:solidFill>
              <a:schemeClr val="accent3"/>
            </a:solidFill>
            <a:miter lim="800000"/>
          </a:ln>
        </p:spPr>
        <p:txBody>
          <a:bodyPr wrap="square" numCol="1">
            <a:normAutofit/>
          </a:bodyPr>
          <a:lstStyle>
            <a:lvl1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100"/>
            </a:lvl1pPr>
            <a:lvl2pPr>
              <a:lnSpc>
                <a:spcPct val="100000"/>
              </a:lnSpc>
              <a:spcBef>
                <a:spcPts val="813"/>
              </a:spcBef>
              <a:defRPr/>
            </a:lvl2pPr>
            <a:lvl3pPr>
              <a:lnSpc>
                <a:spcPct val="100000"/>
              </a:lnSpc>
              <a:spcBef>
                <a:spcPts val="813"/>
              </a:spcBef>
              <a:defRPr/>
            </a:lvl3pPr>
            <a:lvl4pPr>
              <a:lnSpc>
                <a:spcPct val="100000"/>
              </a:lnSpc>
              <a:spcBef>
                <a:spcPts val="813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2DF9D58-265D-B19A-41CF-E7F543BCC6DF}"/>
              </a:ext>
            </a:extLst>
          </p:cNvPr>
          <p:cNvSpPr txBox="1"/>
          <p:nvPr userDrawn="1"/>
        </p:nvSpPr>
        <p:spPr>
          <a:xfrm>
            <a:off x="5024439" y="2017479"/>
            <a:ext cx="2190982" cy="2423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de-DE" sz="975" b="0" dirty="0"/>
              <a:t>ICON &amp; ANWENDUNG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6A5B875-C9A2-0065-EBCA-5437E2427855}"/>
              </a:ext>
            </a:extLst>
          </p:cNvPr>
          <p:cNvSpPr txBox="1"/>
          <p:nvPr userDrawn="1"/>
        </p:nvSpPr>
        <p:spPr>
          <a:xfrm>
            <a:off x="7375414" y="2017479"/>
            <a:ext cx="2191454" cy="2423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de-DE" sz="975" b="0"/>
              <a:t>BILDIDEEN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A902AEC-9341-500F-C372-664746E4BA53}"/>
              </a:ext>
            </a:extLst>
          </p:cNvPr>
          <p:cNvSpPr/>
          <p:nvPr userDrawn="1"/>
        </p:nvSpPr>
        <p:spPr>
          <a:xfrm>
            <a:off x="5034584" y="2259853"/>
            <a:ext cx="2171462" cy="3632257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921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5" userDrawn="1">
          <p15:clr>
            <a:srgbClr val="FBAE40"/>
          </p15:clr>
        </p15:guide>
        <p15:guide id="2" pos="307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ßnahme Dienstle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91D29-584E-D5C2-6F5E-0BDD83228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7" y="640083"/>
            <a:ext cx="8692238" cy="733085"/>
          </a:xfrm>
        </p:spPr>
        <p:txBody>
          <a:bodyPr/>
          <a:lstStyle>
            <a:lvl1pPr>
              <a:defRPr lang="de-DE" sz="3200"/>
            </a:lvl1pPr>
          </a:lstStyle>
          <a:p>
            <a:r>
              <a:rPr lang="de-DE"/>
              <a:t>TITEL</a:t>
            </a: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FD409B0B-88C1-2B2D-B013-24A6A3B21F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1812" y="1405554"/>
            <a:ext cx="8690978" cy="34011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Möglichkeit Headline zu ergänzen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7AA95F3B-5851-3DB5-0EC4-6831046737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8584" y="2259852"/>
            <a:ext cx="4516007" cy="2547279"/>
          </a:xfrm>
          <a:ln w="19050">
            <a:solidFill>
              <a:schemeClr val="accent3">
                <a:lumMod val="60000"/>
                <a:lumOff val="40000"/>
              </a:schemeClr>
            </a:solidFill>
            <a:miter lim="800000"/>
          </a:ln>
        </p:spPr>
        <p:txBody>
          <a:bodyPr wrap="square" numCol="1">
            <a:normAutofit/>
          </a:bodyPr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sz="1100"/>
            </a:lvl1pPr>
            <a:lvl2pPr>
              <a:lnSpc>
                <a:spcPct val="100000"/>
              </a:lnSpc>
              <a:spcBef>
                <a:spcPts val="813"/>
              </a:spcBef>
              <a:defRPr/>
            </a:lvl2pPr>
            <a:lvl3pPr>
              <a:lnSpc>
                <a:spcPct val="100000"/>
              </a:lnSpc>
              <a:spcBef>
                <a:spcPts val="813"/>
              </a:spcBef>
              <a:defRPr/>
            </a:lvl3pPr>
            <a:lvl4pPr>
              <a:lnSpc>
                <a:spcPct val="100000"/>
              </a:lnSpc>
              <a:spcBef>
                <a:spcPts val="813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3DFE36F-F638-E757-7440-9118B03F9A83}"/>
              </a:ext>
            </a:extLst>
          </p:cNvPr>
          <p:cNvSpPr txBox="1"/>
          <p:nvPr userDrawn="1"/>
        </p:nvSpPr>
        <p:spPr>
          <a:xfrm>
            <a:off x="344487" y="4990618"/>
            <a:ext cx="4537075" cy="2423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de-DE" sz="975" b="0">
                <a:solidFill>
                  <a:schemeClr val="tx1"/>
                </a:solidFill>
              </a:rPr>
              <a:t>TEXTBAUSTEIN FÜR KOMMUNIKATION </a:t>
            </a:r>
            <a:endParaRPr lang="de-DE" sz="975" b="0">
              <a:solidFill>
                <a:schemeClr val="accent2"/>
              </a:solidFill>
            </a:endParaRP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E5FEE6C4-6761-DA29-F6B5-F7D57949372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5409" y="5232992"/>
            <a:ext cx="4516007" cy="659117"/>
          </a:xfrm>
          <a:ln w="19050">
            <a:solidFill>
              <a:schemeClr val="accent3">
                <a:lumMod val="60000"/>
                <a:lumOff val="40000"/>
              </a:schemeClr>
            </a:solidFill>
            <a:miter lim="800000"/>
          </a:ln>
        </p:spPr>
        <p:txBody>
          <a:bodyPr wrap="square" numCol="1">
            <a:norm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100"/>
            </a:lvl1pPr>
            <a:lvl2pPr>
              <a:lnSpc>
                <a:spcPct val="100000"/>
              </a:lnSpc>
              <a:spcBef>
                <a:spcPts val="813"/>
              </a:spcBef>
              <a:defRPr/>
            </a:lvl2pPr>
            <a:lvl3pPr>
              <a:lnSpc>
                <a:spcPct val="100000"/>
              </a:lnSpc>
              <a:spcBef>
                <a:spcPts val="813"/>
              </a:spcBef>
              <a:defRPr/>
            </a:lvl3pPr>
            <a:lvl4pPr>
              <a:lnSpc>
                <a:spcPct val="100000"/>
              </a:lnSpc>
              <a:spcBef>
                <a:spcPts val="813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7DF4FF7-CFFB-13BF-2BDB-A3E7EA636DE7}"/>
              </a:ext>
            </a:extLst>
          </p:cNvPr>
          <p:cNvSpPr txBox="1"/>
          <p:nvPr userDrawn="1"/>
        </p:nvSpPr>
        <p:spPr>
          <a:xfrm>
            <a:off x="347325" y="2017479"/>
            <a:ext cx="4537363" cy="2423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de-DE" sz="975" b="0">
                <a:solidFill>
                  <a:schemeClr val="tx1"/>
                </a:solidFill>
              </a:rPr>
              <a:t>TEXTBAUSTEIN FÜR KOMMUNIKATION </a:t>
            </a:r>
            <a:endParaRPr lang="de-DE" sz="975" b="0">
              <a:solidFill>
                <a:schemeClr val="accent2"/>
              </a:solidFill>
            </a:endParaRP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8F96732B-1E33-C844-B8C8-40A43912382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Kommunikationsbaukasten Abfallarme Veranstaltungen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ABE9CAC-4B85-B74F-392C-7AE1351E913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• Kapitel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EA2A6B37-8082-9CCB-942C-D0BAECAF1DB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FC65373-BE69-E84B-BF54-3AD6FA12095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C5AF331-AB13-5206-C2FF-1513904D3FAA}"/>
              </a:ext>
            </a:extLst>
          </p:cNvPr>
          <p:cNvSpPr txBox="1"/>
          <p:nvPr userDrawn="1"/>
        </p:nvSpPr>
        <p:spPr>
          <a:xfrm>
            <a:off x="3472094" y="2016709"/>
            <a:ext cx="1412595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80" b="1">
                <a:solidFill>
                  <a:schemeClr val="tx1"/>
                </a:solidFill>
              </a:rPr>
              <a:t>VOR DEM EVENT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A55A5E1-DE55-AFC6-54D0-382198645797}"/>
              </a:ext>
            </a:extLst>
          </p:cNvPr>
          <p:cNvSpPr txBox="1"/>
          <p:nvPr userDrawn="1"/>
        </p:nvSpPr>
        <p:spPr>
          <a:xfrm>
            <a:off x="2945946" y="4989849"/>
            <a:ext cx="1938743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80" b="1">
                <a:solidFill>
                  <a:schemeClr val="tx1"/>
                </a:solidFill>
              </a:rPr>
              <a:t>WÄHREND DES EVENTS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21D96E27-2643-35DC-3999-ECF5DFF651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87213" y="2259853"/>
            <a:ext cx="2171462" cy="3632257"/>
          </a:xfrm>
          <a:ln w="19050">
            <a:solidFill>
              <a:schemeClr val="accent3"/>
            </a:solidFill>
            <a:miter lim="800000"/>
          </a:ln>
        </p:spPr>
        <p:txBody>
          <a:bodyPr wrap="square" numCol="1">
            <a:normAutofit/>
          </a:bodyPr>
          <a:lstStyle>
            <a:lvl1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100"/>
            </a:lvl1pPr>
            <a:lvl2pPr>
              <a:lnSpc>
                <a:spcPct val="100000"/>
              </a:lnSpc>
              <a:spcBef>
                <a:spcPts val="813"/>
              </a:spcBef>
              <a:defRPr/>
            </a:lvl2pPr>
            <a:lvl3pPr>
              <a:lnSpc>
                <a:spcPct val="100000"/>
              </a:lnSpc>
              <a:spcBef>
                <a:spcPts val="813"/>
              </a:spcBef>
              <a:defRPr/>
            </a:lvl3pPr>
            <a:lvl4pPr>
              <a:lnSpc>
                <a:spcPct val="100000"/>
              </a:lnSpc>
              <a:spcBef>
                <a:spcPts val="813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E626D51-FF7C-DDCC-C333-6273DD4FE93F}"/>
              </a:ext>
            </a:extLst>
          </p:cNvPr>
          <p:cNvSpPr txBox="1"/>
          <p:nvPr userDrawn="1"/>
        </p:nvSpPr>
        <p:spPr>
          <a:xfrm>
            <a:off x="5024439" y="2017479"/>
            <a:ext cx="2190982" cy="2423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de-DE" sz="975" b="0" dirty="0"/>
              <a:t>ICON &amp; ANWENDUNG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319FE35-4DCF-55C2-F62A-F54933F5EF99}"/>
              </a:ext>
            </a:extLst>
          </p:cNvPr>
          <p:cNvSpPr txBox="1"/>
          <p:nvPr userDrawn="1"/>
        </p:nvSpPr>
        <p:spPr>
          <a:xfrm>
            <a:off x="7375414" y="2017479"/>
            <a:ext cx="2191454" cy="2423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de-DE" sz="975" b="0"/>
              <a:t>BILDIDEEN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C019445B-D430-6289-FE2A-B658CE1E429F}"/>
              </a:ext>
            </a:extLst>
          </p:cNvPr>
          <p:cNvSpPr/>
          <p:nvPr userDrawn="1"/>
        </p:nvSpPr>
        <p:spPr>
          <a:xfrm>
            <a:off x="5034584" y="2259853"/>
            <a:ext cx="2171462" cy="3632257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800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75" userDrawn="1">
          <p15:clr>
            <a:srgbClr val="FBAE40"/>
          </p15:clr>
        </p15:guide>
        <p15:guide id="2" pos="316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ßnahme V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91D29-584E-D5C2-6F5E-0BDD83228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7" y="640083"/>
            <a:ext cx="8692238" cy="733085"/>
          </a:xfrm>
        </p:spPr>
        <p:txBody>
          <a:bodyPr/>
          <a:lstStyle>
            <a:lvl1pPr>
              <a:defRPr lang="de-DE" sz="3200"/>
            </a:lvl1pPr>
          </a:lstStyle>
          <a:p>
            <a:r>
              <a:rPr lang="de-DE"/>
              <a:t>TITEL</a:t>
            </a: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FD409B0B-88C1-2B2D-B013-24A6A3B21F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1812" y="1405554"/>
            <a:ext cx="8690978" cy="34011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Möglichkeit Headline zu ergänzen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A9710385-006E-8C81-E77F-7D8F2F193454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de-DE"/>
              <a:t>Kommunikationsbaukasten Abfallarme Veranstaltungen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9770DDC-1D1E-E4A4-C49F-B0246F94700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• Kapitel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80AB713-65CF-78E5-646C-C13DEE3DC01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FC65373-BE69-E84B-BF54-3AD6FA12095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28702C10-8B47-367C-7CD8-D10CF0553D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87213" y="2259853"/>
            <a:ext cx="2171462" cy="3632257"/>
          </a:xfrm>
          <a:ln w="19050">
            <a:solidFill>
              <a:schemeClr val="accent3"/>
            </a:solidFill>
            <a:miter lim="800000"/>
          </a:ln>
        </p:spPr>
        <p:txBody>
          <a:bodyPr wrap="square" numCol="1">
            <a:normAutofit/>
          </a:bodyPr>
          <a:lstStyle>
            <a:lvl1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100"/>
            </a:lvl1pPr>
            <a:lvl2pPr>
              <a:lnSpc>
                <a:spcPct val="100000"/>
              </a:lnSpc>
              <a:spcBef>
                <a:spcPts val="813"/>
              </a:spcBef>
              <a:defRPr/>
            </a:lvl2pPr>
            <a:lvl3pPr>
              <a:lnSpc>
                <a:spcPct val="100000"/>
              </a:lnSpc>
              <a:spcBef>
                <a:spcPts val="813"/>
              </a:spcBef>
              <a:defRPr/>
            </a:lvl3pPr>
            <a:lvl4pPr>
              <a:lnSpc>
                <a:spcPct val="100000"/>
              </a:lnSpc>
              <a:spcBef>
                <a:spcPts val="813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347F8E3-C611-E4AF-B891-61B67591BC2B}"/>
              </a:ext>
            </a:extLst>
          </p:cNvPr>
          <p:cNvSpPr txBox="1"/>
          <p:nvPr userDrawn="1"/>
        </p:nvSpPr>
        <p:spPr>
          <a:xfrm>
            <a:off x="5024439" y="2017479"/>
            <a:ext cx="2190982" cy="2423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de-DE" sz="975" b="0" dirty="0"/>
              <a:t>ICON &amp; ANWENDUNG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6F39D14-368B-48A0-A68D-B36D6FFF5471}"/>
              </a:ext>
            </a:extLst>
          </p:cNvPr>
          <p:cNvSpPr txBox="1"/>
          <p:nvPr userDrawn="1"/>
        </p:nvSpPr>
        <p:spPr>
          <a:xfrm>
            <a:off x="7375414" y="2017479"/>
            <a:ext cx="2191454" cy="2423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de-DE" sz="975" b="0"/>
              <a:t>BILDIDEEN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155B182-D6E5-5879-96D2-5E5423D6C60F}"/>
              </a:ext>
            </a:extLst>
          </p:cNvPr>
          <p:cNvSpPr/>
          <p:nvPr userDrawn="1"/>
        </p:nvSpPr>
        <p:spPr>
          <a:xfrm>
            <a:off x="5034584" y="2259853"/>
            <a:ext cx="2171462" cy="3632257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9FF94345-DCC8-84FD-3B5D-605E37608E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8584" y="2259852"/>
            <a:ext cx="4516007" cy="3632257"/>
          </a:xfrm>
          <a:ln w="19050">
            <a:solidFill>
              <a:schemeClr val="accent3">
                <a:lumMod val="60000"/>
                <a:lumOff val="40000"/>
              </a:schemeClr>
            </a:solidFill>
            <a:miter lim="800000"/>
          </a:ln>
        </p:spPr>
        <p:txBody>
          <a:bodyPr wrap="square" numCol="1">
            <a:normAutofit/>
          </a:bodyPr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sz="1100"/>
            </a:lvl1pPr>
            <a:lvl2pPr>
              <a:lnSpc>
                <a:spcPct val="100000"/>
              </a:lnSpc>
              <a:spcBef>
                <a:spcPts val="813"/>
              </a:spcBef>
              <a:defRPr/>
            </a:lvl2pPr>
            <a:lvl3pPr>
              <a:lnSpc>
                <a:spcPct val="100000"/>
              </a:lnSpc>
              <a:spcBef>
                <a:spcPts val="813"/>
              </a:spcBef>
              <a:defRPr/>
            </a:lvl3pPr>
            <a:lvl4pPr>
              <a:lnSpc>
                <a:spcPct val="100000"/>
              </a:lnSpc>
              <a:spcBef>
                <a:spcPts val="813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81C2CF7-EC6C-36A1-89A4-5F9F5D7C7015}"/>
              </a:ext>
            </a:extLst>
          </p:cNvPr>
          <p:cNvSpPr txBox="1"/>
          <p:nvPr userDrawn="1"/>
        </p:nvSpPr>
        <p:spPr>
          <a:xfrm>
            <a:off x="347325" y="2017479"/>
            <a:ext cx="4537363" cy="2423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de-DE" sz="975" b="0">
                <a:solidFill>
                  <a:schemeClr val="tx1"/>
                </a:solidFill>
              </a:rPr>
              <a:t>TEXTBAUSTEIN FÜR KOMMUNIKATION </a:t>
            </a:r>
            <a:endParaRPr lang="de-DE" sz="975" b="0">
              <a:solidFill>
                <a:schemeClr val="accent2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AF58BD9-8EE2-66F6-10CC-43C6BE7AFF79}"/>
              </a:ext>
            </a:extLst>
          </p:cNvPr>
          <p:cNvSpPr txBox="1"/>
          <p:nvPr userDrawn="1"/>
        </p:nvSpPr>
        <p:spPr>
          <a:xfrm>
            <a:off x="3472094" y="2016709"/>
            <a:ext cx="1412595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80" b="1">
                <a:solidFill>
                  <a:schemeClr val="tx1"/>
                </a:solidFill>
              </a:rPr>
              <a:t>VOR DEM EVENT</a:t>
            </a:r>
          </a:p>
        </p:txBody>
      </p:sp>
    </p:spTree>
    <p:extLst>
      <p:ext uri="{BB962C8B-B14F-4D97-AF65-F5344CB8AC3E}">
        <p14:creationId xmlns:p14="http://schemas.microsoft.com/office/powerpoint/2010/main" val="3596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75" userDrawn="1">
          <p15:clr>
            <a:srgbClr val="FBAE40"/>
          </p15:clr>
        </p15:guide>
        <p15:guide id="2" pos="316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ßnahme Wäh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91D29-584E-D5C2-6F5E-0BDD83228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7" y="640083"/>
            <a:ext cx="8692238" cy="733085"/>
          </a:xfrm>
        </p:spPr>
        <p:txBody>
          <a:bodyPr/>
          <a:lstStyle>
            <a:lvl1pPr>
              <a:defRPr lang="de-DE" sz="3200"/>
            </a:lvl1pPr>
          </a:lstStyle>
          <a:p>
            <a:r>
              <a:rPr lang="de-DE"/>
              <a:t>TITEL</a:t>
            </a: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FD409B0B-88C1-2B2D-B013-24A6A3B21F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1812" y="1405554"/>
            <a:ext cx="8690978" cy="34011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Möglichkeit Headline zu ergänzen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517DF5F7-0DE3-481F-969B-F66027DA0E47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de-DE"/>
              <a:t>Kommunikationsbaukasten Abfallarme Veranstaltungen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7A0A3DEE-6EB4-A252-1E39-8B06E32E9B5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• Kapitel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8A83E682-D27C-96F1-65CC-11685E99629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FC65373-BE69-E84B-BF54-3AD6FA12095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D5BCD8F7-75EF-8F35-5C0E-1BE8474D679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87213" y="2259853"/>
            <a:ext cx="2171462" cy="3632257"/>
          </a:xfrm>
          <a:ln w="19050">
            <a:solidFill>
              <a:schemeClr val="accent3"/>
            </a:solidFill>
            <a:miter lim="800000"/>
          </a:ln>
        </p:spPr>
        <p:txBody>
          <a:bodyPr wrap="square" numCol="1">
            <a:normAutofit/>
          </a:bodyPr>
          <a:lstStyle>
            <a:lvl1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100"/>
            </a:lvl1pPr>
            <a:lvl2pPr>
              <a:lnSpc>
                <a:spcPct val="100000"/>
              </a:lnSpc>
              <a:spcBef>
                <a:spcPts val="813"/>
              </a:spcBef>
              <a:defRPr/>
            </a:lvl2pPr>
            <a:lvl3pPr>
              <a:lnSpc>
                <a:spcPct val="100000"/>
              </a:lnSpc>
              <a:spcBef>
                <a:spcPts val="813"/>
              </a:spcBef>
              <a:defRPr/>
            </a:lvl3pPr>
            <a:lvl4pPr>
              <a:lnSpc>
                <a:spcPct val="100000"/>
              </a:lnSpc>
              <a:spcBef>
                <a:spcPts val="813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8A7CF00-D773-5FEE-9697-864392920329}"/>
              </a:ext>
            </a:extLst>
          </p:cNvPr>
          <p:cNvSpPr txBox="1"/>
          <p:nvPr userDrawn="1"/>
        </p:nvSpPr>
        <p:spPr>
          <a:xfrm>
            <a:off x="5024439" y="2017479"/>
            <a:ext cx="2190982" cy="2423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de-DE" sz="975" b="0" dirty="0"/>
              <a:t>ICON &amp; ANWENDUNG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40520C4-E48D-2A5A-4189-4A2707439ADF}"/>
              </a:ext>
            </a:extLst>
          </p:cNvPr>
          <p:cNvSpPr txBox="1"/>
          <p:nvPr userDrawn="1"/>
        </p:nvSpPr>
        <p:spPr>
          <a:xfrm>
            <a:off x="7375414" y="2017479"/>
            <a:ext cx="2191454" cy="2423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de-DE" sz="975" b="0"/>
              <a:t>BILDIDEEN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C5DB236-2171-3D6F-B47B-9DE32A12750B}"/>
              </a:ext>
            </a:extLst>
          </p:cNvPr>
          <p:cNvSpPr/>
          <p:nvPr userDrawn="1"/>
        </p:nvSpPr>
        <p:spPr>
          <a:xfrm>
            <a:off x="5034584" y="2259853"/>
            <a:ext cx="2171462" cy="3632257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EBEBC075-957F-DFA1-6F0E-653A893385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8584" y="2259852"/>
            <a:ext cx="4516007" cy="3632257"/>
          </a:xfrm>
          <a:ln w="19050">
            <a:solidFill>
              <a:schemeClr val="accent3">
                <a:lumMod val="60000"/>
                <a:lumOff val="40000"/>
              </a:schemeClr>
            </a:solidFill>
            <a:miter lim="800000"/>
          </a:ln>
        </p:spPr>
        <p:txBody>
          <a:bodyPr wrap="square" numCol="1">
            <a:normAutofit/>
          </a:bodyPr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sz="1100"/>
            </a:lvl1pPr>
            <a:lvl2pPr>
              <a:lnSpc>
                <a:spcPct val="100000"/>
              </a:lnSpc>
              <a:spcBef>
                <a:spcPts val="813"/>
              </a:spcBef>
              <a:defRPr/>
            </a:lvl2pPr>
            <a:lvl3pPr>
              <a:lnSpc>
                <a:spcPct val="100000"/>
              </a:lnSpc>
              <a:spcBef>
                <a:spcPts val="813"/>
              </a:spcBef>
              <a:defRPr/>
            </a:lvl3pPr>
            <a:lvl4pPr>
              <a:lnSpc>
                <a:spcPct val="100000"/>
              </a:lnSpc>
              <a:spcBef>
                <a:spcPts val="813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2797B49-6D39-2516-7A22-DF289172AB56}"/>
              </a:ext>
            </a:extLst>
          </p:cNvPr>
          <p:cNvSpPr txBox="1"/>
          <p:nvPr userDrawn="1"/>
        </p:nvSpPr>
        <p:spPr>
          <a:xfrm>
            <a:off x="347325" y="2017479"/>
            <a:ext cx="4537363" cy="2423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de-DE" sz="975" b="0">
                <a:solidFill>
                  <a:schemeClr val="tx1"/>
                </a:solidFill>
              </a:rPr>
              <a:t>TEXTBAUSTEIN FÜR KOMMUNIKATION </a:t>
            </a:r>
            <a:endParaRPr lang="de-DE" sz="975" b="0">
              <a:solidFill>
                <a:schemeClr val="accent2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672B628-7CD3-35C6-F7A3-8EC7633DC8F2}"/>
              </a:ext>
            </a:extLst>
          </p:cNvPr>
          <p:cNvSpPr txBox="1"/>
          <p:nvPr userDrawn="1"/>
        </p:nvSpPr>
        <p:spPr>
          <a:xfrm>
            <a:off x="3014804" y="2016709"/>
            <a:ext cx="1869885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80" b="1">
                <a:solidFill>
                  <a:schemeClr val="tx1"/>
                </a:solidFill>
              </a:rPr>
              <a:t>WÄHREND DES EVENTS</a:t>
            </a:r>
          </a:p>
        </p:txBody>
      </p:sp>
    </p:spTree>
    <p:extLst>
      <p:ext uri="{BB962C8B-B14F-4D97-AF65-F5344CB8AC3E}">
        <p14:creationId xmlns:p14="http://schemas.microsoft.com/office/powerpoint/2010/main" val="1922585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75" userDrawn="1">
          <p15:clr>
            <a:srgbClr val="FBAE40"/>
          </p15:clr>
        </p15:guide>
        <p15:guide id="2" pos="316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ßnahme N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91D29-584E-D5C2-6F5E-0BDD83228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7" y="640083"/>
            <a:ext cx="8692238" cy="733085"/>
          </a:xfrm>
        </p:spPr>
        <p:txBody>
          <a:bodyPr/>
          <a:lstStyle>
            <a:lvl1pPr>
              <a:defRPr lang="de-DE" sz="3200"/>
            </a:lvl1pPr>
          </a:lstStyle>
          <a:p>
            <a:r>
              <a:rPr lang="de-DE"/>
              <a:t>TITEL</a:t>
            </a: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FD409B0B-88C1-2B2D-B013-24A6A3B21F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1812" y="1405554"/>
            <a:ext cx="8690978" cy="34011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Möglichkeit Headline zu ergänzen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4337C0A-BD50-D2B2-513F-62C6FEB8F31B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255042" y="6265717"/>
            <a:ext cx="3306760" cy="365125"/>
          </a:xfrm>
        </p:spPr>
        <p:txBody>
          <a:bodyPr/>
          <a:lstStyle/>
          <a:p>
            <a:r>
              <a:rPr lang="de-DE"/>
              <a:t>Kommunikationsbaukasten Abfallarme Veranstaltungen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160B3B27-A585-12CE-6CBF-064816D52D4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3399974" y="6265717"/>
            <a:ext cx="3925922" cy="365125"/>
          </a:xfrm>
        </p:spPr>
        <p:txBody>
          <a:bodyPr/>
          <a:lstStyle/>
          <a:p>
            <a:r>
              <a:rPr lang="de-DE"/>
              <a:t>• Kapitel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105D4DCF-564E-F928-A00A-BED9B792ECE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FC65373-BE69-E84B-BF54-3AD6FA12095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D83BCF1-6C7E-F972-7BBF-9ABE028663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87213" y="2259853"/>
            <a:ext cx="2171462" cy="3632257"/>
          </a:xfrm>
          <a:ln w="19050">
            <a:solidFill>
              <a:schemeClr val="accent3"/>
            </a:solidFill>
            <a:miter lim="800000"/>
          </a:ln>
        </p:spPr>
        <p:txBody>
          <a:bodyPr wrap="square" numCol="1">
            <a:normAutofit/>
          </a:bodyPr>
          <a:lstStyle>
            <a:lvl1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100"/>
            </a:lvl1pPr>
            <a:lvl2pPr>
              <a:lnSpc>
                <a:spcPct val="100000"/>
              </a:lnSpc>
              <a:spcBef>
                <a:spcPts val="813"/>
              </a:spcBef>
              <a:defRPr/>
            </a:lvl2pPr>
            <a:lvl3pPr>
              <a:lnSpc>
                <a:spcPct val="100000"/>
              </a:lnSpc>
              <a:spcBef>
                <a:spcPts val="813"/>
              </a:spcBef>
              <a:defRPr/>
            </a:lvl3pPr>
            <a:lvl4pPr>
              <a:lnSpc>
                <a:spcPct val="100000"/>
              </a:lnSpc>
              <a:spcBef>
                <a:spcPts val="813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69B5846-178D-55CB-2739-9C1BFF0805FB}"/>
              </a:ext>
            </a:extLst>
          </p:cNvPr>
          <p:cNvSpPr txBox="1"/>
          <p:nvPr userDrawn="1"/>
        </p:nvSpPr>
        <p:spPr>
          <a:xfrm>
            <a:off x="5024439" y="2017479"/>
            <a:ext cx="2190982" cy="2423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de-DE" sz="975" b="0" dirty="0"/>
              <a:t>ICON &amp; ANWENDUNG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25924A4-DEEB-C713-CAD3-0D0DB8C7E3BD}"/>
              </a:ext>
            </a:extLst>
          </p:cNvPr>
          <p:cNvSpPr txBox="1"/>
          <p:nvPr userDrawn="1"/>
        </p:nvSpPr>
        <p:spPr>
          <a:xfrm>
            <a:off x="7375414" y="2017479"/>
            <a:ext cx="2191454" cy="2423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de-DE" sz="975" b="0"/>
              <a:t>BILDIDEEN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530EC66-761E-461B-4D5E-449C20BF0102}"/>
              </a:ext>
            </a:extLst>
          </p:cNvPr>
          <p:cNvSpPr/>
          <p:nvPr userDrawn="1"/>
        </p:nvSpPr>
        <p:spPr>
          <a:xfrm>
            <a:off x="5034584" y="2259853"/>
            <a:ext cx="2171462" cy="3632257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437000A1-8EAB-415E-4633-9DBA719A9E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8584" y="2259852"/>
            <a:ext cx="4516007" cy="3632257"/>
          </a:xfrm>
          <a:ln w="19050">
            <a:solidFill>
              <a:schemeClr val="accent3">
                <a:lumMod val="60000"/>
                <a:lumOff val="40000"/>
              </a:schemeClr>
            </a:solidFill>
            <a:miter lim="800000"/>
          </a:ln>
        </p:spPr>
        <p:txBody>
          <a:bodyPr wrap="square" numCol="1">
            <a:normAutofit/>
          </a:bodyPr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sz="1200"/>
            </a:lvl1pPr>
            <a:lvl2pPr>
              <a:lnSpc>
                <a:spcPct val="100000"/>
              </a:lnSpc>
              <a:spcBef>
                <a:spcPts val="813"/>
              </a:spcBef>
              <a:defRPr/>
            </a:lvl2pPr>
            <a:lvl3pPr>
              <a:lnSpc>
                <a:spcPct val="100000"/>
              </a:lnSpc>
              <a:spcBef>
                <a:spcPts val="813"/>
              </a:spcBef>
              <a:defRPr/>
            </a:lvl3pPr>
            <a:lvl4pPr>
              <a:lnSpc>
                <a:spcPct val="100000"/>
              </a:lnSpc>
              <a:spcBef>
                <a:spcPts val="813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4E0110D-9020-7527-D505-76A5C90E442F}"/>
              </a:ext>
            </a:extLst>
          </p:cNvPr>
          <p:cNvSpPr txBox="1"/>
          <p:nvPr userDrawn="1"/>
        </p:nvSpPr>
        <p:spPr>
          <a:xfrm>
            <a:off x="347325" y="2017479"/>
            <a:ext cx="4537363" cy="2423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de-DE" sz="975" b="0">
                <a:solidFill>
                  <a:schemeClr val="tx1"/>
                </a:solidFill>
              </a:rPr>
              <a:t>TEXTBAUSTEIN FÜR KOMMUNIKATION </a:t>
            </a:r>
            <a:endParaRPr lang="de-DE" sz="975" b="0">
              <a:solidFill>
                <a:schemeClr val="accent2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282BD07-590A-CCB0-1F98-B4D3586BD60C}"/>
              </a:ext>
            </a:extLst>
          </p:cNvPr>
          <p:cNvSpPr txBox="1"/>
          <p:nvPr userDrawn="1"/>
        </p:nvSpPr>
        <p:spPr>
          <a:xfrm>
            <a:off x="3472094" y="2016709"/>
            <a:ext cx="1412595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80" b="1">
                <a:solidFill>
                  <a:schemeClr val="tx1"/>
                </a:solidFill>
              </a:rPr>
              <a:t>NACH DEM EVENT</a:t>
            </a:r>
          </a:p>
        </p:txBody>
      </p:sp>
    </p:spTree>
    <p:extLst>
      <p:ext uri="{BB962C8B-B14F-4D97-AF65-F5344CB8AC3E}">
        <p14:creationId xmlns:p14="http://schemas.microsoft.com/office/powerpoint/2010/main" val="2198117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75" userDrawn="1">
          <p15:clr>
            <a:srgbClr val="FBAE40"/>
          </p15:clr>
        </p15:guide>
        <p15:guide id="2" pos="316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C8C007C-D84A-4B49-5813-E5B1ADA89D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837" y="2015659"/>
            <a:ext cx="8495253" cy="4078754"/>
          </a:xfrm>
        </p:spPr>
        <p:txBody>
          <a:bodyPr numCol="2" spcCol="720000"/>
          <a:lstStyle>
            <a:lvl1pPr>
              <a:lnSpc>
                <a:spcPct val="100000"/>
              </a:lnSpc>
              <a:spcBef>
                <a:spcPts val="813"/>
              </a:spcBef>
              <a:defRPr sz="1800"/>
            </a:lvl1pPr>
            <a:lvl2pPr>
              <a:lnSpc>
                <a:spcPct val="100000"/>
              </a:lnSpc>
              <a:spcBef>
                <a:spcPts val="813"/>
              </a:spcBef>
              <a:defRPr/>
            </a:lvl2pPr>
            <a:lvl3pPr>
              <a:lnSpc>
                <a:spcPct val="100000"/>
              </a:lnSpc>
              <a:spcBef>
                <a:spcPts val="813"/>
              </a:spcBef>
              <a:defRPr/>
            </a:lvl3pPr>
            <a:lvl4pPr>
              <a:lnSpc>
                <a:spcPct val="100000"/>
              </a:lnSpc>
              <a:spcBef>
                <a:spcPts val="813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591D29-584E-D5C2-6F5E-0BDD83228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14" y="635267"/>
            <a:ext cx="8486612" cy="748058"/>
          </a:xfrm>
        </p:spPr>
        <p:txBody>
          <a:bodyPr/>
          <a:lstStyle>
            <a:lvl1pPr>
              <a:defRPr lang="de-DE" sz="3200"/>
            </a:lvl1pPr>
          </a:lstStyle>
          <a:p>
            <a:r>
              <a:rPr lang="de-DE"/>
              <a:t>TITEL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EEF2136F-D9A3-0E43-E3BA-E9283C0263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010" y="1405554"/>
            <a:ext cx="8494912" cy="443566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Möglichkeit Headline zu ergänzen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47A541C-27BE-28B9-4F4B-64D11972F87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Kommunikationsbaukasten Abfallarme Veranstaltungen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24AB274-19A7-99B2-83BA-BDBEA1B2E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• Kapitel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06930-5B43-9573-F69E-386D5923DC7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FC65373-BE69-E84B-BF54-3AD6FA1209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585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A149305-B013-2918-45F1-03E163FF4145}"/>
              </a:ext>
            </a:extLst>
          </p:cNvPr>
          <p:cNvSpPr txBox="1"/>
          <p:nvPr userDrawn="1"/>
        </p:nvSpPr>
        <p:spPr>
          <a:xfrm>
            <a:off x="242332" y="3590794"/>
            <a:ext cx="74295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95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IMPRESSUM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C617587-FBF3-C320-67DF-7F5309C84B92}"/>
              </a:ext>
            </a:extLst>
          </p:cNvPr>
          <p:cNvSpPr txBox="1"/>
          <p:nvPr userDrawn="1"/>
        </p:nvSpPr>
        <p:spPr>
          <a:xfrm>
            <a:off x="242332" y="4151900"/>
            <a:ext cx="3502744" cy="184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25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Zero-</a:t>
            </a:r>
            <a:r>
              <a:rPr lang="de-DE" sz="1625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de-DE" sz="1625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-Agentur</a:t>
            </a:r>
          </a:p>
          <a:p>
            <a:r>
              <a:rPr lang="de-DE" sz="1625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c/o Impact Hub Berlin</a:t>
            </a:r>
          </a:p>
          <a:p>
            <a:r>
              <a:rPr lang="de-DE" sz="1625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Rollbergstraße 28a</a:t>
            </a:r>
          </a:p>
          <a:p>
            <a:r>
              <a:rPr lang="de-DE" sz="1625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12053 Berlin</a:t>
            </a:r>
          </a:p>
          <a:p>
            <a:endParaRPr lang="de-DE" sz="1625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25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kontakt@zerowasteagentur.de</a:t>
            </a:r>
            <a:endParaRPr lang="de-DE" sz="1625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25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zerowasteagentur.de</a:t>
            </a:r>
            <a:endParaRPr lang="de-DE" sz="1625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C0A3C62-C5AF-1AF6-C1C2-C8806F3B6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19666" y="-15178"/>
            <a:ext cx="1041544" cy="1041544"/>
          </a:xfrm>
          <a:prstGeom prst="rect">
            <a:avLst/>
          </a:prstGeom>
        </p:spPr>
      </p:pic>
      <p:pic>
        <p:nvPicPr>
          <p:cNvPr id="4" name="Grafik 3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561DEC2A-2611-1543-1FC7-BCB600DA50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39" y="4527322"/>
            <a:ext cx="5250874" cy="167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20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312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56AB33F6-04C9-A998-4AB9-4D1A8789F9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906002" cy="6858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einfügen</a:t>
            </a:r>
          </a:p>
        </p:txBody>
      </p:sp>
      <p:sp>
        <p:nvSpPr>
          <p:cNvPr id="5" name="Inhaltsplatzhalter 10">
            <a:extLst>
              <a:ext uri="{FF2B5EF4-FFF2-40B4-BE49-F238E27FC236}">
                <a16:creationId xmlns:a16="http://schemas.microsoft.com/office/drawing/2014/main" id="{9A50F1B0-4C43-E7B4-BA57-DCCE00DBE78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0838" y="6286500"/>
            <a:ext cx="6017471" cy="274638"/>
          </a:xfrm>
        </p:spPr>
        <p:txBody>
          <a:bodyPr anchor="ctr">
            <a:norm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Datum | Stand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DFD6AB9-B1E4-FDC8-ACE2-6DEB8BFA2B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1405" y="1686384"/>
            <a:ext cx="6017471" cy="2387600"/>
          </a:xfrm>
        </p:spPr>
        <p:txBody>
          <a:bodyPr bIns="0" anchor="b">
            <a:normAutofit/>
          </a:bodyPr>
          <a:lstStyle>
            <a:lvl1pPr algn="l">
              <a:lnSpc>
                <a:spcPct val="80000"/>
              </a:lnSpc>
              <a:defRPr lang="de-DE" cap="all" baseline="0" dirty="0"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98A3ECFF-17DA-2D8E-7B5B-AE06FF1C9E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405" y="4166061"/>
            <a:ext cx="6017471" cy="1005557"/>
          </a:xfr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75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69" indent="0" algn="ctr">
              <a:buNone/>
              <a:defRPr sz="1625"/>
            </a:lvl2pPr>
            <a:lvl3pPr marL="742936" indent="0" algn="ctr">
              <a:buNone/>
              <a:defRPr sz="1463"/>
            </a:lvl3pPr>
            <a:lvl4pPr marL="1114405" indent="0" algn="ctr">
              <a:buNone/>
              <a:defRPr sz="1300"/>
            </a:lvl4pPr>
            <a:lvl5pPr marL="1485872" indent="0" algn="ctr">
              <a:buNone/>
              <a:defRPr sz="1300"/>
            </a:lvl5pPr>
            <a:lvl6pPr marL="1857341" indent="0" algn="ctr">
              <a:buNone/>
              <a:defRPr sz="1300"/>
            </a:lvl6pPr>
            <a:lvl7pPr marL="2228809" indent="0" algn="ctr">
              <a:buNone/>
              <a:defRPr sz="1300"/>
            </a:lvl7pPr>
            <a:lvl8pPr marL="2600277" indent="0" algn="ctr">
              <a:buNone/>
              <a:defRPr sz="1300"/>
            </a:lvl8pPr>
            <a:lvl9pPr marL="2971746" indent="0" algn="ctr">
              <a:buNone/>
              <a:defRPr sz="1300"/>
            </a:lvl9pPr>
          </a:lstStyle>
          <a:p>
            <a:r>
              <a:rPr lang="de-DE"/>
              <a:t>Präsentations-Untertitel</a:t>
            </a:r>
          </a:p>
        </p:txBody>
      </p:sp>
    </p:spTree>
    <p:extLst>
      <p:ext uri="{BB962C8B-B14F-4D97-AF65-F5344CB8AC3E}">
        <p14:creationId xmlns:p14="http://schemas.microsoft.com/office/powerpoint/2010/main" val="3869228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_orange">
    <p:bg>
      <p:bgPr>
        <a:solidFill>
          <a:srgbClr val="FF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Text, Screenshot, Schrift, Logo enthält.&#10;&#10;Automatisch generierte Beschreibung">
            <a:extLst>
              <a:ext uri="{FF2B5EF4-FFF2-40B4-BE49-F238E27FC236}">
                <a16:creationId xmlns:a16="http://schemas.microsoft.com/office/drawing/2014/main" id="{344B5F9B-883C-ABC7-830E-61DACAAEC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0637" y="4527321"/>
            <a:ext cx="5250875" cy="1673390"/>
          </a:xfrm>
          <a:prstGeom prst="rect">
            <a:avLst/>
          </a:prstGeom>
          <a:ln>
            <a:noFill/>
          </a:ln>
        </p:spPr>
      </p:pic>
      <p:pic>
        <p:nvPicPr>
          <p:cNvPr id="5" name="Grafik 4" descr="Ein Bild, das Mond, Dunkelheit, Schwarz, Silhouette enthält.&#10;&#10;Automatisch generierte Beschreibung">
            <a:extLst>
              <a:ext uri="{FF2B5EF4-FFF2-40B4-BE49-F238E27FC236}">
                <a16:creationId xmlns:a16="http://schemas.microsoft.com/office/drawing/2014/main" id="{759B9B71-9C84-4F13-89CD-AD190AF3F3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488" y="-15179"/>
            <a:ext cx="1041545" cy="104154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0DCF355-45BF-B9B2-FEC5-3610045FD0B3}"/>
              </a:ext>
            </a:extLst>
          </p:cNvPr>
          <p:cNvSpPr txBox="1"/>
          <p:nvPr userDrawn="1"/>
        </p:nvSpPr>
        <p:spPr>
          <a:xfrm>
            <a:off x="242332" y="3590794"/>
            <a:ext cx="74295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9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BF42B9A-E71B-1DE1-FF4C-F7DBB91696DA}"/>
              </a:ext>
            </a:extLst>
          </p:cNvPr>
          <p:cNvSpPr txBox="1"/>
          <p:nvPr userDrawn="1"/>
        </p:nvSpPr>
        <p:spPr>
          <a:xfrm>
            <a:off x="242332" y="4151900"/>
            <a:ext cx="3502744" cy="184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25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Zero-</a:t>
            </a:r>
            <a:r>
              <a:rPr lang="de-DE" sz="1625" b="0" i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de-DE" sz="1625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-Agentur</a:t>
            </a:r>
          </a:p>
          <a:p>
            <a:r>
              <a:rPr lang="de-DE" sz="1625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c/o Impact Hub Berlin</a:t>
            </a:r>
          </a:p>
          <a:p>
            <a:r>
              <a:rPr lang="de-DE" sz="1625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Rollbergstraße 28a</a:t>
            </a:r>
          </a:p>
          <a:p>
            <a:r>
              <a:rPr lang="de-DE" sz="1625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12053 Berlin</a:t>
            </a:r>
          </a:p>
          <a:p>
            <a:endParaRPr lang="de-DE" sz="1625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25" b="0" i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kontakt@zerowasteagentur.de</a:t>
            </a:r>
            <a:endParaRPr lang="de-DE" sz="1625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25" b="0" i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zerowasteagentur.de</a:t>
            </a:r>
            <a:endParaRPr lang="de-DE" sz="1625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091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weiß_großes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56AB33F6-04C9-A998-4AB9-4D1A8789F9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53001" y="0"/>
            <a:ext cx="4953001" cy="6858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einfügen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FE689F9-90D2-DCB1-573D-4E96DD91FF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1408" y="1686384"/>
            <a:ext cx="3893657" cy="2387600"/>
          </a:xfrm>
        </p:spPr>
        <p:txBody>
          <a:bodyPr bIns="0" anchor="b">
            <a:normAutofit/>
          </a:bodyPr>
          <a:lstStyle>
            <a:lvl1pPr algn="l">
              <a:lnSpc>
                <a:spcPct val="80000"/>
              </a:lnSpc>
              <a:defRPr lang="de-DE" cap="all" baseline="0" dirty="0"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F1F19A5D-C4DE-2533-0D21-E3FAED668C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408" y="4166061"/>
            <a:ext cx="3893657" cy="1479092"/>
          </a:xfr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75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69" indent="0" algn="ctr">
              <a:buNone/>
              <a:defRPr sz="1625"/>
            </a:lvl2pPr>
            <a:lvl3pPr marL="742936" indent="0" algn="ctr">
              <a:buNone/>
              <a:defRPr sz="1463"/>
            </a:lvl3pPr>
            <a:lvl4pPr marL="1114405" indent="0" algn="ctr">
              <a:buNone/>
              <a:defRPr sz="1300"/>
            </a:lvl4pPr>
            <a:lvl5pPr marL="1485872" indent="0" algn="ctr">
              <a:buNone/>
              <a:defRPr sz="1300"/>
            </a:lvl5pPr>
            <a:lvl6pPr marL="1857341" indent="0" algn="ctr">
              <a:buNone/>
              <a:defRPr sz="1300"/>
            </a:lvl6pPr>
            <a:lvl7pPr marL="2228809" indent="0" algn="ctr">
              <a:buNone/>
              <a:defRPr sz="1300"/>
            </a:lvl7pPr>
            <a:lvl8pPr marL="2600277" indent="0" algn="ctr">
              <a:buNone/>
              <a:defRPr sz="1300"/>
            </a:lvl8pPr>
            <a:lvl9pPr marL="2971746" indent="0" algn="ctr">
              <a:buNone/>
              <a:defRPr sz="1300"/>
            </a:lvl9pPr>
          </a:lstStyle>
          <a:p>
            <a:r>
              <a:rPr lang="de-DE"/>
              <a:t>Präsentations-Untertitel</a:t>
            </a:r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AD14BCFC-616F-3145-F6EB-557F67C9C5B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0838" y="6005517"/>
            <a:ext cx="6017471" cy="492125"/>
          </a:xfrm>
        </p:spPr>
        <p:txBody>
          <a:bodyPr anchor="ctr">
            <a:norm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Datum | Stand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2D1A625-985E-2E4A-3C17-A700AB7B2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19666" y="-15178"/>
            <a:ext cx="1041544" cy="104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7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91D29-584E-D5C2-6F5E-0BDD83228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8" y="359432"/>
            <a:ext cx="8519589" cy="1018199"/>
          </a:xfrm>
        </p:spPr>
        <p:txBody>
          <a:bodyPr/>
          <a:lstStyle>
            <a:lvl1pPr>
              <a:defRPr lang="de-DE" sz="3200"/>
            </a:lvl1pPr>
          </a:lstStyle>
          <a:p>
            <a:r>
              <a:rPr lang="de-DE"/>
              <a:t>INHALT/AGENDA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ABD5DCC-9512-5960-820F-FC5B34F60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838" y="1547817"/>
            <a:ext cx="8519589" cy="4495111"/>
          </a:xfrm>
        </p:spPr>
        <p:txBody>
          <a:bodyPr>
            <a:normAutofit/>
          </a:bodyPr>
          <a:lstStyle>
            <a:lvl1pPr marL="371469" indent="-371469">
              <a:buClr>
                <a:schemeClr val="tx1"/>
              </a:buClr>
              <a:buSzPct val="100000"/>
              <a:buFont typeface="+mj-lt"/>
              <a:buAutoNum type="arabicPeriod"/>
              <a:defRPr sz="2800"/>
            </a:lvl1pPr>
            <a:lvl2pPr marL="531609" indent="-278601">
              <a:buClr>
                <a:schemeClr val="tx1"/>
              </a:buClr>
              <a:buSzPct val="100000"/>
              <a:buFont typeface="+mj-lt"/>
              <a:buAutoNum type="arabicPeriod"/>
              <a:defRPr sz="2400"/>
            </a:lvl2pPr>
            <a:lvl3pPr marL="824103" indent="-278601">
              <a:buClr>
                <a:schemeClr val="tx1"/>
              </a:buClr>
              <a:buSzPct val="100000"/>
              <a:buFont typeface="+mj-lt"/>
              <a:buAutoNum type="arabicPeriod"/>
              <a:defRPr sz="2000"/>
            </a:lvl3pPr>
            <a:lvl4pPr marL="1116598" indent="-278601">
              <a:buClr>
                <a:schemeClr val="tx1"/>
              </a:buClr>
              <a:buSzPct val="100000"/>
              <a:buFont typeface="+mj-lt"/>
              <a:buAutoNum type="arabicPeriod"/>
              <a:defRPr sz="18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3D65F61-132F-EF58-F036-76FBFCE9147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Kommunikationsbaukasten Abfallarme Veranstaltungen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435B06E-579A-B6D9-AF3A-63B142978F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• Kapitel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1750A0-C36D-8156-2926-C435B8782BA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FC65373-BE69-E84B-BF54-3AD6FA1209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45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_Grü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437CE8C-ABC7-8095-34A9-1D0ECD9DDB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1405" y="613756"/>
            <a:ext cx="6017471" cy="1382046"/>
          </a:xfrm>
        </p:spPr>
        <p:txBody>
          <a:bodyPr bIns="0" anchor="b">
            <a:normAutofit/>
          </a:bodyPr>
          <a:lstStyle>
            <a:lvl1pPr algn="l">
              <a:lnSpc>
                <a:spcPct val="80000"/>
              </a:lnSpc>
              <a:defRPr lang="de-DE" cap="all" baseline="0" dirty="0">
                <a:solidFill>
                  <a:schemeClr val="bg1"/>
                </a:solidFill>
              </a:defRPr>
            </a:lvl1pPr>
          </a:lstStyle>
          <a:p>
            <a:r>
              <a:rPr lang="de-DE"/>
              <a:t>Trennseite Überschrift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E6FBE9C9-C830-93DC-4D78-D127869B61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405" y="2306781"/>
            <a:ext cx="6017471" cy="3515043"/>
          </a:xfrm>
        </p:spPr>
        <p:txBody>
          <a:bodyPr tIns="0">
            <a:normAutofit/>
          </a:bodyPr>
          <a:lstStyle>
            <a:lvl1pPr marL="457200" indent="-457200" algn="l">
              <a:lnSpc>
                <a:spcPct val="100000"/>
              </a:lnSpc>
              <a:buClr>
                <a:schemeClr val="bg1"/>
              </a:buClr>
              <a:buSzPct val="100000"/>
              <a:buFont typeface="+mj-lt"/>
              <a:buAutoNum type="arabicPeriod"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69" indent="0" algn="ctr">
              <a:buNone/>
              <a:defRPr sz="1625"/>
            </a:lvl2pPr>
            <a:lvl3pPr marL="742936" indent="0" algn="ctr">
              <a:buNone/>
              <a:defRPr sz="1463"/>
            </a:lvl3pPr>
            <a:lvl4pPr marL="1114405" indent="0" algn="ctr">
              <a:buNone/>
              <a:defRPr sz="1300"/>
            </a:lvl4pPr>
            <a:lvl5pPr marL="1485872" indent="0" algn="ctr">
              <a:buNone/>
              <a:defRPr sz="1300"/>
            </a:lvl5pPr>
            <a:lvl6pPr marL="1857341" indent="0" algn="ctr">
              <a:buNone/>
              <a:defRPr sz="1300"/>
            </a:lvl6pPr>
            <a:lvl7pPr marL="2228809" indent="0" algn="ctr">
              <a:buNone/>
              <a:defRPr sz="1300"/>
            </a:lvl7pPr>
            <a:lvl8pPr marL="2600277" indent="0" algn="ctr">
              <a:buNone/>
              <a:defRPr sz="1300"/>
            </a:lvl8pPr>
            <a:lvl9pPr marL="2971746" indent="0" algn="ctr">
              <a:buNone/>
              <a:defRPr sz="1300"/>
            </a:lvl9pPr>
          </a:lstStyle>
          <a:p>
            <a:r>
              <a:rPr lang="de-DE"/>
              <a:t>Trennseite Untertitel</a:t>
            </a:r>
          </a:p>
        </p:txBody>
      </p:sp>
    </p:spTree>
    <p:extLst>
      <p:ext uri="{BB962C8B-B14F-4D97-AF65-F5344CB8AC3E}">
        <p14:creationId xmlns:p14="http://schemas.microsoft.com/office/powerpoint/2010/main" val="305534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_Limette">
    <p:bg>
      <p:bgPr>
        <a:solidFill>
          <a:srgbClr val="8CC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6F4DF-79B6-D8BC-B6E6-4CBFAC9B7E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1405" y="613756"/>
            <a:ext cx="6017471" cy="1382046"/>
          </a:xfrm>
        </p:spPr>
        <p:txBody>
          <a:bodyPr bIns="0" anchor="b">
            <a:normAutofit/>
          </a:bodyPr>
          <a:lstStyle>
            <a:lvl1pPr algn="l">
              <a:lnSpc>
                <a:spcPct val="80000"/>
              </a:lnSpc>
              <a:buClr>
                <a:schemeClr val="tx1"/>
              </a:buClr>
              <a:defRPr lang="de-DE" cap="all" baseline="0" dirty="0">
                <a:solidFill>
                  <a:schemeClr val="tx1"/>
                </a:solidFill>
              </a:defRPr>
            </a:lvl1pPr>
          </a:lstStyle>
          <a:p>
            <a:r>
              <a:rPr lang="de-DE"/>
              <a:t>Trennseite Überschrift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E9139AC0-C3F7-59F4-AD28-EEDB76237C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405" y="2306781"/>
            <a:ext cx="6017471" cy="3515043"/>
          </a:xfrm>
        </p:spPr>
        <p:txBody>
          <a:bodyPr tIns="0">
            <a:normAutofit/>
          </a:bodyPr>
          <a:lstStyle>
            <a:lvl1pPr marL="457200" indent="-457200" algn="l">
              <a:lnSpc>
                <a:spcPct val="100000"/>
              </a:lnSpc>
              <a:buClr>
                <a:schemeClr val="tx1"/>
              </a:buClr>
              <a:buSzPct val="100000"/>
              <a:buFont typeface="+mj-lt"/>
              <a:buAutoNum type="arabicPeriod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69" indent="0" algn="ctr">
              <a:buNone/>
              <a:defRPr sz="1625"/>
            </a:lvl2pPr>
            <a:lvl3pPr marL="742936" indent="0" algn="ctr">
              <a:buNone/>
              <a:defRPr sz="1463"/>
            </a:lvl3pPr>
            <a:lvl4pPr marL="1114405" indent="0" algn="ctr">
              <a:buNone/>
              <a:defRPr sz="1300"/>
            </a:lvl4pPr>
            <a:lvl5pPr marL="1485872" indent="0" algn="ctr">
              <a:buNone/>
              <a:defRPr sz="1300"/>
            </a:lvl5pPr>
            <a:lvl6pPr marL="1857341" indent="0" algn="ctr">
              <a:buNone/>
              <a:defRPr sz="1300"/>
            </a:lvl6pPr>
            <a:lvl7pPr marL="2228809" indent="0" algn="ctr">
              <a:buNone/>
              <a:defRPr sz="1300"/>
            </a:lvl7pPr>
            <a:lvl8pPr marL="2600277" indent="0" algn="ctr">
              <a:buNone/>
              <a:defRPr sz="1300"/>
            </a:lvl8pPr>
            <a:lvl9pPr marL="2971746" indent="0" algn="ctr">
              <a:buNone/>
              <a:defRPr sz="1300"/>
            </a:lvl9pPr>
          </a:lstStyle>
          <a:p>
            <a:r>
              <a:rPr lang="de-DE"/>
              <a:t>Trennseite Untertitel</a:t>
            </a:r>
          </a:p>
        </p:txBody>
      </p:sp>
    </p:spTree>
    <p:extLst>
      <p:ext uri="{BB962C8B-B14F-4D97-AF65-F5344CB8AC3E}">
        <p14:creationId xmlns:p14="http://schemas.microsoft.com/office/powerpoint/2010/main" val="38405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_Gelb">
    <p:bg>
      <p:bgPr>
        <a:solidFill>
          <a:srgbClr val="FFE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96B4A-F1B3-EA9F-9450-AA165AF11A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1405" y="613756"/>
            <a:ext cx="6017471" cy="1382046"/>
          </a:xfrm>
        </p:spPr>
        <p:txBody>
          <a:bodyPr bIns="0" anchor="b">
            <a:normAutofit/>
          </a:bodyPr>
          <a:lstStyle>
            <a:lvl1pPr algn="l">
              <a:lnSpc>
                <a:spcPct val="80000"/>
              </a:lnSpc>
              <a:buClr>
                <a:schemeClr val="tx1"/>
              </a:buClr>
              <a:defRPr lang="de-DE" cap="all" baseline="0" dirty="0">
                <a:solidFill>
                  <a:schemeClr val="tx1"/>
                </a:solidFill>
              </a:defRPr>
            </a:lvl1pPr>
          </a:lstStyle>
          <a:p>
            <a:r>
              <a:rPr lang="de-DE"/>
              <a:t>Trennseite Überschrift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15557ECE-2F58-1B1F-AC68-FFEB93E29F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405" y="2306781"/>
            <a:ext cx="6017471" cy="3515043"/>
          </a:xfrm>
        </p:spPr>
        <p:txBody>
          <a:bodyPr tIns="0">
            <a:normAutofit/>
          </a:bodyPr>
          <a:lstStyle>
            <a:lvl1pPr marL="457200" indent="-457200" algn="l">
              <a:lnSpc>
                <a:spcPct val="100000"/>
              </a:lnSpc>
              <a:buClr>
                <a:schemeClr val="tx1"/>
              </a:buClr>
              <a:buSzPct val="100000"/>
              <a:buFont typeface="+mj-lt"/>
              <a:buAutoNum type="arabicPeriod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69" indent="0" algn="ctr">
              <a:buNone/>
              <a:defRPr sz="1625"/>
            </a:lvl2pPr>
            <a:lvl3pPr marL="742936" indent="0" algn="ctr">
              <a:buNone/>
              <a:defRPr sz="1463"/>
            </a:lvl3pPr>
            <a:lvl4pPr marL="1114405" indent="0" algn="ctr">
              <a:buNone/>
              <a:defRPr sz="1300"/>
            </a:lvl4pPr>
            <a:lvl5pPr marL="1485872" indent="0" algn="ctr">
              <a:buNone/>
              <a:defRPr sz="1300"/>
            </a:lvl5pPr>
            <a:lvl6pPr marL="1857341" indent="0" algn="ctr">
              <a:buNone/>
              <a:defRPr sz="1300"/>
            </a:lvl6pPr>
            <a:lvl7pPr marL="2228809" indent="0" algn="ctr">
              <a:buNone/>
              <a:defRPr sz="1300"/>
            </a:lvl7pPr>
            <a:lvl8pPr marL="2600277" indent="0" algn="ctr">
              <a:buNone/>
              <a:defRPr sz="1300"/>
            </a:lvl8pPr>
            <a:lvl9pPr marL="2971746" indent="0" algn="ctr">
              <a:buNone/>
              <a:defRPr sz="1300"/>
            </a:lvl9pPr>
          </a:lstStyle>
          <a:p>
            <a:r>
              <a:rPr lang="de-DE"/>
              <a:t>Trennseite Untertitel</a:t>
            </a:r>
          </a:p>
        </p:txBody>
      </p:sp>
    </p:spTree>
    <p:extLst>
      <p:ext uri="{BB962C8B-B14F-4D97-AF65-F5344CB8AC3E}">
        <p14:creationId xmlns:p14="http://schemas.microsoft.com/office/powerpoint/2010/main" val="70820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nnfolie_Gel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96B4A-F1B3-EA9F-9450-AA165AF11A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1405" y="613756"/>
            <a:ext cx="6017471" cy="1382046"/>
          </a:xfrm>
        </p:spPr>
        <p:txBody>
          <a:bodyPr bIns="0" anchor="b">
            <a:normAutofit/>
          </a:bodyPr>
          <a:lstStyle>
            <a:lvl1pPr algn="l">
              <a:lnSpc>
                <a:spcPct val="80000"/>
              </a:lnSpc>
              <a:buClr>
                <a:schemeClr val="tx1"/>
              </a:buClr>
              <a:defRPr lang="de-DE" cap="all" baseline="0" dirty="0">
                <a:solidFill>
                  <a:schemeClr val="tx1"/>
                </a:solidFill>
              </a:defRPr>
            </a:lvl1pPr>
          </a:lstStyle>
          <a:p>
            <a:r>
              <a:rPr lang="de-DE"/>
              <a:t>Trennseite Überschrift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15557ECE-2F58-1B1F-AC68-FFEB93E29F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1405" y="2306781"/>
            <a:ext cx="6017471" cy="3515043"/>
          </a:xfrm>
        </p:spPr>
        <p:txBody>
          <a:bodyPr tIns="0">
            <a:normAutofit/>
          </a:bodyPr>
          <a:lstStyle>
            <a:lvl1pPr marL="457200" indent="-457200" algn="l">
              <a:lnSpc>
                <a:spcPct val="100000"/>
              </a:lnSpc>
              <a:buClr>
                <a:schemeClr val="tx1"/>
              </a:buClr>
              <a:buSzPct val="100000"/>
              <a:buFont typeface="+mj-lt"/>
              <a:buAutoNum type="arabicPeriod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69" indent="0" algn="ctr">
              <a:buNone/>
              <a:defRPr sz="1625"/>
            </a:lvl2pPr>
            <a:lvl3pPr marL="742936" indent="0" algn="ctr">
              <a:buNone/>
              <a:defRPr sz="1463"/>
            </a:lvl3pPr>
            <a:lvl4pPr marL="1114405" indent="0" algn="ctr">
              <a:buNone/>
              <a:defRPr sz="1300"/>
            </a:lvl4pPr>
            <a:lvl5pPr marL="1485872" indent="0" algn="ctr">
              <a:buNone/>
              <a:defRPr sz="1300"/>
            </a:lvl5pPr>
            <a:lvl6pPr marL="1857341" indent="0" algn="ctr">
              <a:buNone/>
              <a:defRPr sz="1300"/>
            </a:lvl6pPr>
            <a:lvl7pPr marL="2228809" indent="0" algn="ctr">
              <a:buNone/>
              <a:defRPr sz="1300"/>
            </a:lvl7pPr>
            <a:lvl8pPr marL="2600277" indent="0" algn="ctr">
              <a:buNone/>
              <a:defRPr sz="1300"/>
            </a:lvl8pPr>
            <a:lvl9pPr marL="2971746" indent="0" algn="ctr">
              <a:buNone/>
              <a:defRPr sz="1300"/>
            </a:lvl9pPr>
          </a:lstStyle>
          <a:p>
            <a:r>
              <a:rPr lang="de-DE"/>
              <a:t>Trennseite Untertitel</a:t>
            </a:r>
          </a:p>
        </p:txBody>
      </p:sp>
    </p:spTree>
    <p:extLst>
      <p:ext uri="{BB962C8B-B14F-4D97-AF65-F5344CB8AC3E}">
        <p14:creationId xmlns:p14="http://schemas.microsoft.com/office/powerpoint/2010/main" val="11921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91D29-584E-D5C2-6F5E-0BDD83228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7" y="640083"/>
            <a:ext cx="7441540" cy="733085"/>
          </a:xfrm>
        </p:spPr>
        <p:txBody>
          <a:bodyPr/>
          <a:lstStyle>
            <a:lvl1pPr>
              <a:defRPr lang="de-DE" sz="3200"/>
            </a:lvl1pPr>
          </a:lstStyle>
          <a:p>
            <a:r>
              <a:rPr lang="de-DE"/>
              <a:t>TITEL</a:t>
            </a: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FD409B0B-88C1-2B2D-B013-24A6A3B21F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1812" y="1405554"/>
            <a:ext cx="7440461" cy="34011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Möglichkeit Headline zu ergänzen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DCD8EE45-B9E9-6605-4148-FDD0DF1DA7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1642" y="2015658"/>
            <a:ext cx="7441540" cy="4078755"/>
          </a:xfrm>
        </p:spPr>
        <p:txBody>
          <a:bodyPr wrap="square" numCol="1"/>
          <a:lstStyle>
            <a:lvl1pPr>
              <a:lnSpc>
                <a:spcPct val="100000"/>
              </a:lnSpc>
              <a:spcBef>
                <a:spcPts val="813"/>
              </a:spcBef>
              <a:defRPr sz="1800"/>
            </a:lvl1pPr>
            <a:lvl2pPr>
              <a:lnSpc>
                <a:spcPct val="100000"/>
              </a:lnSpc>
              <a:spcBef>
                <a:spcPts val="813"/>
              </a:spcBef>
              <a:defRPr/>
            </a:lvl2pPr>
            <a:lvl3pPr>
              <a:lnSpc>
                <a:spcPct val="100000"/>
              </a:lnSpc>
              <a:spcBef>
                <a:spcPts val="813"/>
              </a:spcBef>
              <a:defRPr/>
            </a:lvl3pPr>
            <a:lvl4pPr>
              <a:lnSpc>
                <a:spcPct val="100000"/>
              </a:lnSpc>
              <a:spcBef>
                <a:spcPts val="813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5AAAD0E9-3CFA-1CF8-B3ED-874C7372091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Kommunikationsbaukasten Abfallarme Veranstaltungen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71B00102-F5CF-C357-85EC-1BF17AE6686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• Kapitel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4443876-A272-DD10-DCAA-DCB5BFFF69F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FC65373-BE69-E84B-BF54-3AD6FA1209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93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FC21D8D-310B-B6AC-3C2A-5700AC8C9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8" y="592283"/>
            <a:ext cx="8865898" cy="7065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98ACA2-E3A4-E38A-66F2-D4E326F8B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838" y="1662545"/>
            <a:ext cx="8543925" cy="4337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3D227DC-1DCA-518F-2512-BF71854E8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99974" y="6265717"/>
            <a:ext cx="392592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• Kapitel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5E5890D-4B47-A895-2665-71E611571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042" y="6265717"/>
            <a:ext cx="33067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de-DE"/>
              <a:t>Kommunikationsbaukasten Abfallarme Veranstaltungen</a:t>
            </a: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27EDE119-DF81-3960-992F-DBC1D9BC2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075" y="6326680"/>
            <a:ext cx="616092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FC65373-BE69-E84B-BF54-3AD6FA1209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47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5" r:id="rId2"/>
    <p:sldLayoutId id="2147483683" r:id="rId3"/>
    <p:sldLayoutId id="2147483650" r:id="rId4"/>
    <p:sldLayoutId id="2147483660" r:id="rId5"/>
    <p:sldLayoutId id="2147483649" r:id="rId6"/>
    <p:sldLayoutId id="2147483662" r:id="rId7"/>
    <p:sldLayoutId id="2147483686" r:id="rId8"/>
    <p:sldLayoutId id="2147483664" r:id="rId9"/>
    <p:sldLayoutId id="2147483687" r:id="rId10"/>
    <p:sldLayoutId id="2147483693" r:id="rId11"/>
    <p:sldLayoutId id="2147483699" r:id="rId12"/>
    <p:sldLayoutId id="2147483690" r:id="rId13"/>
    <p:sldLayoutId id="2147483694" r:id="rId14"/>
    <p:sldLayoutId id="2147483696" r:id="rId15"/>
    <p:sldLayoutId id="2147483697" r:id="rId16"/>
    <p:sldLayoutId id="2147483698" r:id="rId17"/>
    <p:sldLayoutId id="2147483665" r:id="rId18"/>
    <p:sldLayoutId id="2147483680" r:id="rId19"/>
    <p:sldLayoutId id="2147483666" r:id="rId20"/>
  </p:sldLayoutIdLst>
  <p:hf hdr="0"/>
  <p:txStyles>
    <p:titleStyle>
      <a:lvl1pPr algn="l" defTabSz="742936" rtl="0" eaLnBrk="1" latinLnBrk="0" hangingPunct="1">
        <a:lnSpc>
          <a:spcPct val="90000"/>
        </a:lnSpc>
        <a:spcBef>
          <a:spcPct val="0"/>
        </a:spcBef>
        <a:buNone/>
        <a:defRPr sz="3600" b="1" i="0" kern="1200" cap="all" spc="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5733" indent="-185733" algn="l" defTabSz="742936" rtl="0" eaLnBrk="1" latinLnBrk="0" hangingPunct="1">
        <a:lnSpc>
          <a:spcPct val="100000"/>
        </a:lnSpc>
        <a:spcBef>
          <a:spcPts val="813"/>
        </a:spcBef>
        <a:buClr>
          <a:srgbClr val="FF6B00"/>
        </a:buClr>
        <a:buSzPct val="11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8743" indent="-185733" algn="l" defTabSz="742936" rtl="0" eaLnBrk="1" latinLnBrk="0" hangingPunct="1">
        <a:lnSpc>
          <a:spcPct val="100000"/>
        </a:lnSpc>
        <a:spcBef>
          <a:spcPts val="813"/>
        </a:spcBef>
        <a:buClr>
          <a:srgbClr val="FF6B00"/>
        </a:buClr>
        <a:buSzPct val="11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1237" indent="-185733" algn="l" defTabSz="742936" rtl="0" eaLnBrk="1" latinLnBrk="0" hangingPunct="1">
        <a:lnSpc>
          <a:spcPct val="100000"/>
        </a:lnSpc>
        <a:spcBef>
          <a:spcPts val="813"/>
        </a:spcBef>
        <a:buClr>
          <a:srgbClr val="FF6B00"/>
        </a:buClr>
        <a:buSzPct val="110000"/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23731" indent="-185733" algn="l" defTabSz="742936" rtl="0" eaLnBrk="1" latinLnBrk="0" hangingPunct="1">
        <a:lnSpc>
          <a:spcPct val="100000"/>
        </a:lnSpc>
        <a:spcBef>
          <a:spcPts val="813"/>
        </a:spcBef>
        <a:buClr>
          <a:srgbClr val="FF6B00"/>
        </a:buClr>
        <a:buSzPct val="110000"/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30491" indent="0" algn="l" defTabSz="742936" rtl="0" eaLnBrk="1" latinLnBrk="0" hangingPunct="1">
        <a:lnSpc>
          <a:spcPct val="125000"/>
        </a:lnSpc>
        <a:spcBef>
          <a:spcPts val="0"/>
        </a:spcBef>
        <a:buClr>
          <a:srgbClr val="FF6B00"/>
        </a:buClr>
        <a:buSzPct val="110000"/>
        <a:buFont typeface="Arial" panose="020B0604020202020204" pitchFamily="34" charset="0"/>
        <a:buNone/>
        <a:defRPr sz="975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43074" indent="-185733" algn="l" defTabSz="74293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44" indent="-185733" algn="l" defTabSz="74293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11" indent="-185733" algn="l" defTabSz="74293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479" indent="-185733" algn="l" defTabSz="74293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4293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69" algn="l" defTabSz="74293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36" algn="l" defTabSz="74293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05" algn="l" defTabSz="74293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872" algn="l" defTabSz="74293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41" algn="l" defTabSz="74293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09" algn="l" defTabSz="74293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277" algn="l" defTabSz="74293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746" algn="l" defTabSz="74293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7" userDrawn="1">
          <p15:clr>
            <a:srgbClr val="F26B43"/>
          </p15:clr>
        </p15:guide>
        <p15:guide id="2" pos="6023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orient="horz" pos="1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34" Type="http://schemas.openxmlformats.org/officeDocument/2006/relationships/image" Target="../media/image38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33" Type="http://schemas.openxmlformats.org/officeDocument/2006/relationships/image" Target="../media/image37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31" Type="http://schemas.openxmlformats.org/officeDocument/2006/relationships/image" Target="../media/image35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svg"/><Relationship Id="rId30" Type="http://schemas.openxmlformats.org/officeDocument/2006/relationships/image" Target="../media/image34.png"/><Relationship Id="rId35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E56E053E-A629-E3DA-4A39-4250048ECF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073" b="1073"/>
          <a:stretch/>
        </p:blipFill>
        <p:spPr/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4095F6E-0475-4830-DAD1-A2444A6F2123}"/>
              </a:ext>
            </a:extLst>
          </p:cNvPr>
          <p:cNvSpPr/>
          <p:nvPr/>
        </p:nvSpPr>
        <p:spPr>
          <a:xfrm rot="1368719">
            <a:off x="4645129" y="3171431"/>
            <a:ext cx="3486015" cy="1245468"/>
          </a:xfrm>
          <a:prstGeom prst="rect">
            <a:avLst/>
          </a:prstGeom>
          <a:solidFill>
            <a:srgbClr val="1DC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Auszug des</a:t>
            </a:r>
          </a:p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Kommunikationsbaukastens:</a:t>
            </a:r>
          </a:p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Grafiken zum Herauskopieren</a:t>
            </a:r>
          </a:p>
        </p:txBody>
      </p:sp>
    </p:spTree>
    <p:extLst>
      <p:ext uri="{BB962C8B-B14F-4D97-AF65-F5344CB8AC3E}">
        <p14:creationId xmlns:p14="http://schemas.microsoft.com/office/powerpoint/2010/main" val="965450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CE1A08-B62D-426B-BBD5-0C78A6EE8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405" y="613756"/>
            <a:ext cx="6362662" cy="1382046"/>
          </a:xfrm>
        </p:spPr>
        <p:txBody>
          <a:bodyPr/>
          <a:lstStyle/>
          <a:p>
            <a:r>
              <a:rPr lang="de-DE" dirty="0"/>
              <a:t>Grafiken Zum Herauskopieren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4F7260-FC32-530D-26FF-83ED1BC1B6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Icons</a:t>
            </a:r>
          </a:p>
          <a:p>
            <a:r>
              <a:rPr lang="de-DE" dirty="0"/>
              <a:t>Kringel (Das optisches Element, um einzelne Aspekten auf Fotos und Bildern herauszustellen.) </a:t>
            </a:r>
          </a:p>
        </p:txBody>
      </p:sp>
    </p:spTree>
    <p:extLst>
      <p:ext uri="{BB962C8B-B14F-4D97-AF65-F5344CB8AC3E}">
        <p14:creationId xmlns:p14="http://schemas.microsoft.com/office/powerpoint/2010/main" val="169322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487FE-0CF0-E498-E5D0-F151B5565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6" y="640083"/>
            <a:ext cx="8970963" cy="733085"/>
          </a:xfrm>
        </p:spPr>
        <p:txBody>
          <a:bodyPr/>
          <a:lstStyle/>
          <a:p>
            <a:r>
              <a:rPr lang="de-DE" dirty="0"/>
              <a:t>Icons ZUM HERAUSKOPIEREN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087B24-BFAA-F34C-5665-48904918D7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811" y="1405554"/>
            <a:ext cx="9120179" cy="340119"/>
          </a:xfrm>
        </p:spPr>
        <p:txBody>
          <a:bodyPr/>
          <a:lstStyle/>
          <a:p>
            <a:r>
              <a:rPr lang="de-DE" dirty="0"/>
              <a:t>Alle Icons lassen sich hier herauskopieren und z.B. individuell umfärben.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FF22CA-D792-FF6B-86FB-4084227314A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Kommunikationsbaukasten Abfallarme Veranstaltungen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DB7258-1635-AE6C-8A84-2A716D1C9B7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• Grafik-Übersicht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1097ED-E0BC-E83B-887B-89E9B001EA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FC65373-BE69-E84B-BF54-3AD6FA120956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E0E9A78-AF0C-E071-E87E-6B83E9013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043" y="1935100"/>
            <a:ext cx="1416050" cy="141605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4D7C50C-9F65-49E5-025D-8F76142BE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8682" y="1935100"/>
            <a:ext cx="1416051" cy="1416051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3E9E8850-52D3-4080-9B16-AF8550ADC7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81862" y="1935100"/>
            <a:ext cx="1416051" cy="1416051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54EEBF5E-807B-A362-CCFD-1F6B535FC1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35502" y="1935100"/>
            <a:ext cx="1416051" cy="1416051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B819E03D-B87C-3F31-EDAA-68E96AA0DD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62322" y="1935099"/>
            <a:ext cx="1416052" cy="1416052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EB819038-0D0B-70FE-06FB-FB0AADE50A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89145" y="1935100"/>
            <a:ext cx="1416050" cy="141605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9C1619A2-560E-822B-9A93-F42D99EE37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5043" y="3385601"/>
            <a:ext cx="1416051" cy="1416051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DED1735F-9F14-2EB5-5347-7BAB1BC4A9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78769" y="3385601"/>
            <a:ext cx="1416051" cy="1416051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AC92A333-5146-1C18-4FFD-8C7F2072DC1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102495" y="3385601"/>
            <a:ext cx="1416051" cy="1416051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119076CB-1C44-FB90-32F0-06233585B19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526221" y="3385600"/>
            <a:ext cx="1416052" cy="1416052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0331C96A-C328-8B2E-7FA7-70860A2A850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949948" y="3385602"/>
            <a:ext cx="1416050" cy="141605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A1F45E51-916F-B9C9-598C-BD31939ABF5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373675" y="3385599"/>
            <a:ext cx="1416053" cy="1416053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BAACC6AD-65C1-2504-14AF-E8F39D0B9F9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55041" y="4836103"/>
            <a:ext cx="1416054" cy="1416054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C126D8F2-8117-51EE-23F1-00481679B80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676822" y="4836106"/>
            <a:ext cx="1416051" cy="1416051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84EA114C-58D7-9B0D-24D3-5F0DE269522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098600" y="4836107"/>
            <a:ext cx="1416050" cy="141605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06368587-DFB8-216D-830D-A05F0F68721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520377" y="4836107"/>
            <a:ext cx="1416050" cy="1416050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6B6916F9-C69F-3EB8-885F-AFDF98F1E00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942154" y="4839027"/>
            <a:ext cx="1413130" cy="1413130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3D71EE91-B5A3-20F6-F950-D40A4507DA3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361012" y="4836103"/>
            <a:ext cx="1416054" cy="141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5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C5323-9E80-A190-C441-362276579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87F83-6D58-BCA4-EA25-E0B09E975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6" y="592667"/>
            <a:ext cx="9308331" cy="780501"/>
          </a:xfrm>
        </p:spPr>
        <p:txBody>
          <a:bodyPr/>
          <a:lstStyle/>
          <a:p>
            <a:r>
              <a:rPr lang="de-DE" dirty="0"/>
              <a:t>Kringel ZUM HERAUSKOPIEREN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C2253B-FA6D-64CD-4F43-BBCDA6654B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811" y="1405554"/>
            <a:ext cx="8981031" cy="340119"/>
          </a:xfrm>
        </p:spPr>
        <p:txBody>
          <a:bodyPr/>
          <a:lstStyle/>
          <a:p>
            <a:r>
              <a:rPr lang="de-DE" dirty="0"/>
              <a:t>Alle Icons lassen sich hier herauskopieren und z.B. individuell umfärben.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191E36-E593-730C-7BE0-9B472AE1131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Kommunikationsbaukasten Abfallarme Veranstaltungen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774FFD-481C-753B-9114-7FE8DA38BC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• Grafik-Übersicht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FB1750-F805-10B3-6FCF-E5F958BBD3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FC65373-BE69-E84B-BF54-3AD6FA120956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CDF88AC-5228-203B-9FCA-13AF95D66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5042" y="2955646"/>
            <a:ext cx="1416050" cy="14160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4D02F3D-9949-FB5A-877E-707583C6A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227453" y="2925164"/>
            <a:ext cx="1416051" cy="141605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C8B1D65-1F85-A151-F47B-9FB10DCC22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811402" y="2955646"/>
            <a:ext cx="1416051" cy="141605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1AE1A01-67EE-4833-4EBD-E3D0A8E5D6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596239" y="2940405"/>
            <a:ext cx="1416051" cy="141605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E5D0193-0345-3795-C3D7-783F083362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059555" y="2857119"/>
            <a:ext cx="1416052" cy="141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5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249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CCCCC"/>
      </a:accent1>
      <a:accent2>
        <a:srgbClr val="FE6A00"/>
      </a:accent2>
      <a:accent3>
        <a:srgbClr val="8BC521"/>
      </a:accent3>
      <a:accent4>
        <a:srgbClr val="FEE002"/>
      </a:accent4>
      <a:accent5>
        <a:srgbClr val="1ECCB2"/>
      </a:accent5>
      <a:accent6>
        <a:srgbClr val="016C32"/>
      </a:accent6>
      <a:hlink>
        <a:srgbClr val="FE6A00"/>
      </a:hlink>
      <a:folHlink>
        <a:srgbClr val="FE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BB183274-A50A-439C-B359-9B50B04E9DFB}" vid="{072ABD18-38DE-4128-A6FD-F1C7E5BBA7F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f393d1-1c70-4185-8b61-2d6b1537f76d" xsi:nil="true"/>
    <lcf76f155ced4ddcb4097134ff3c332f xmlns="c4b8c9ff-2530-451a-8faa-2167cec29e4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250E9488539B4EB0DE0DDA8AE1FC30" ma:contentTypeVersion="15" ma:contentTypeDescription="Ein neues Dokument erstellen." ma:contentTypeScope="" ma:versionID="2024d86ea10121bebc02aa4a2f5ae4c3">
  <xsd:schema xmlns:xsd="http://www.w3.org/2001/XMLSchema" xmlns:xs="http://www.w3.org/2001/XMLSchema" xmlns:p="http://schemas.microsoft.com/office/2006/metadata/properties" xmlns:ns2="c4b8c9ff-2530-451a-8faa-2167cec29e40" xmlns:ns3="30f393d1-1c70-4185-8b61-2d6b1537f76d" targetNamespace="http://schemas.microsoft.com/office/2006/metadata/properties" ma:root="true" ma:fieldsID="ec6383995c508f73d93f118736b7adc9" ns2:_="" ns3:_="">
    <xsd:import namespace="c4b8c9ff-2530-451a-8faa-2167cec29e40"/>
    <xsd:import namespace="30f393d1-1c70-4185-8b61-2d6b1537f7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8c9ff-2530-451a-8faa-2167cec29e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e3a8e79e-7fa5-48c2-8d7e-3f0e834fba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f393d1-1c70-4185-8b61-2d6b1537f76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8580c05-8a8a-4101-804f-7d8f14adaf54}" ma:internalName="TaxCatchAll" ma:showField="CatchAllData" ma:web="30f393d1-1c70-4185-8b61-2d6b1537f7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8F0643-FAD6-4142-AAAE-2793FB49CBD8}">
  <ds:schemaRefs>
    <ds:schemaRef ds:uri="http://purl.org/dc/elements/1.1/"/>
    <ds:schemaRef ds:uri="c4b8c9ff-2530-451a-8faa-2167cec29e40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0f393d1-1c70-4185-8b61-2d6b1537f76d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5227A06-D67A-49D0-A20F-53E58EEE15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b8c9ff-2530-451a-8faa-2167cec29e40"/>
    <ds:schemaRef ds:uri="30f393d1-1c70-4185-8b61-2d6b1537f7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9CD36A-BF53-49AC-8E89-B5729810A22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9085182-3407-4ddb-a3d1-d332fffcce16}" enabled="0" method="" siteId="{e9085182-3407-4ddb-a3d1-d332fffcce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ZWA_PPT_Vorlage_2023</Template>
  <TotalTime>0</TotalTime>
  <Words>73</Words>
  <Application>Microsoft Office PowerPoint</Application>
  <PresentationFormat>A4-Papier (210 x 297 mm)</PresentationFormat>
  <Paragraphs>17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</vt:lpstr>
      <vt:lpstr>PowerPoint-Präsentation</vt:lpstr>
      <vt:lpstr>Grafiken Zum Herauskopieren</vt:lpstr>
      <vt:lpstr>Icons ZUM HERAUSKOPIEREN</vt:lpstr>
      <vt:lpstr>Kringel ZUM HERAUSKOPIEREN</vt:lpstr>
      <vt:lpstr>PowerPoint-Präsentation</vt:lpstr>
    </vt:vector>
  </TitlesOfParts>
  <Company>Berliner Stadtreinigung - BSR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KOMMUNIKATION FÜR ABFALLARME VERANSTALTUNGE</dc:title>
  <dc:creator>Mussgnug, Julia</dc:creator>
  <cp:lastModifiedBy>Mussgnug, Julia</cp:lastModifiedBy>
  <cp:revision>33</cp:revision>
  <dcterms:created xsi:type="dcterms:W3CDTF">2024-08-29T10:52:47Z</dcterms:created>
  <dcterms:modified xsi:type="dcterms:W3CDTF">2025-03-21T11:45:19Z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0x0101007C250E9488539B4EB0DE0DDA8AE1FC30</vt:lpwstr>
  </property>
  <property fmtid="{D5CDD505-2E9C-101B-9397-08002B2CF9AE}" pid="3" name="MediaServiceImageTags">
    <vt:lpwstr/>
  </property>
  <property fmtid="{D5CDD505-2E9C-101B-9397-08002B2CF9AE}" pid="4" name="MSIP_Label_152e092b-731d-4a2c-bba8-2907bd6164c6_Enabled">
    <vt:lpwstr>true</vt:lpwstr>
  </property>
  <property fmtid="{D5CDD505-2E9C-101B-9397-08002B2CF9AE}" pid="5" name="MSIP_Label_152e092b-731d-4a2c-bba8-2907bd6164c6_SetDate">
    <vt:lpwstr>2023-12-05T15:46:27Z</vt:lpwstr>
  </property>
  <property fmtid="{D5CDD505-2E9C-101B-9397-08002B2CF9AE}" pid="6" name="MSIP_Label_152e092b-731d-4a2c-bba8-2907bd6164c6_Method">
    <vt:lpwstr>Privileged</vt:lpwstr>
  </property>
  <property fmtid="{D5CDD505-2E9C-101B-9397-08002B2CF9AE}" pid="7" name="MSIP_Label_152e092b-731d-4a2c-bba8-2907bd6164c6_Name">
    <vt:lpwstr>Öffentlich</vt:lpwstr>
  </property>
  <property fmtid="{D5CDD505-2E9C-101B-9397-08002B2CF9AE}" pid="8" name="MSIP_Label_152e092b-731d-4a2c-bba8-2907bd6164c6_SiteId">
    <vt:lpwstr>37c059c2-3c17-48c4-8529-937c6c44c1e9</vt:lpwstr>
  </property>
  <property fmtid="{D5CDD505-2E9C-101B-9397-08002B2CF9AE}" pid="9" name="MSIP_Label_152e092b-731d-4a2c-bba8-2907bd6164c6_ActionId">
    <vt:lpwstr>740904bd-c82a-4276-aecf-cd5899804e6c</vt:lpwstr>
  </property>
  <property fmtid="{D5CDD505-2E9C-101B-9397-08002B2CF9AE}" pid="10" name="MSIP_Label_152e092b-731d-4a2c-bba8-2907bd6164c6_ContentBits">
    <vt:lpwstr>0</vt:lpwstr>
  </property>
</Properties>
</file>